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64" r:id="rId3"/>
    <p:sldMasterId id="2147483666" r:id="rId4"/>
    <p:sldMasterId id="2147483691" r:id="rId5"/>
  </p:sldMasterIdLst>
  <p:notesMasterIdLst>
    <p:notesMasterId r:id="rId63"/>
  </p:notesMasterIdLst>
  <p:sldIdLst>
    <p:sldId id="324" r:id="rId6"/>
    <p:sldId id="318" r:id="rId7"/>
    <p:sldId id="325" r:id="rId8"/>
    <p:sldId id="326" r:id="rId9"/>
    <p:sldId id="369" r:id="rId10"/>
    <p:sldId id="327" r:id="rId11"/>
    <p:sldId id="328" r:id="rId12"/>
    <p:sldId id="329" r:id="rId13"/>
    <p:sldId id="371" r:id="rId14"/>
    <p:sldId id="372" r:id="rId15"/>
    <p:sldId id="373" r:id="rId16"/>
    <p:sldId id="330" r:id="rId17"/>
    <p:sldId id="331" r:id="rId18"/>
    <p:sldId id="389" r:id="rId19"/>
    <p:sldId id="379" r:id="rId20"/>
    <p:sldId id="374" r:id="rId21"/>
    <p:sldId id="375" r:id="rId22"/>
    <p:sldId id="376" r:id="rId23"/>
    <p:sldId id="377" r:id="rId24"/>
    <p:sldId id="378" r:id="rId25"/>
    <p:sldId id="380" r:id="rId26"/>
    <p:sldId id="390" r:id="rId27"/>
    <p:sldId id="387" r:id="rId28"/>
    <p:sldId id="386" r:id="rId29"/>
    <p:sldId id="381" r:id="rId30"/>
    <p:sldId id="382" r:id="rId31"/>
    <p:sldId id="388" r:id="rId32"/>
    <p:sldId id="385" r:id="rId33"/>
    <p:sldId id="337" r:id="rId34"/>
    <p:sldId id="339" r:id="rId35"/>
    <p:sldId id="338" r:id="rId36"/>
    <p:sldId id="332" r:id="rId37"/>
    <p:sldId id="340" r:id="rId38"/>
    <p:sldId id="368" r:id="rId39"/>
    <p:sldId id="342" r:id="rId40"/>
    <p:sldId id="341" r:id="rId41"/>
    <p:sldId id="370" r:id="rId42"/>
    <p:sldId id="333" r:id="rId43"/>
    <p:sldId id="359" r:id="rId44"/>
    <p:sldId id="351" r:id="rId45"/>
    <p:sldId id="358" r:id="rId46"/>
    <p:sldId id="344" r:id="rId47"/>
    <p:sldId id="345" r:id="rId48"/>
    <p:sldId id="348" r:id="rId49"/>
    <p:sldId id="349" r:id="rId50"/>
    <p:sldId id="350" r:id="rId51"/>
    <p:sldId id="352" r:id="rId52"/>
    <p:sldId id="353" r:id="rId53"/>
    <p:sldId id="354" r:id="rId54"/>
    <p:sldId id="367" r:id="rId55"/>
    <p:sldId id="360" r:id="rId56"/>
    <p:sldId id="361" r:id="rId57"/>
    <p:sldId id="362" r:id="rId58"/>
    <p:sldId id="363" r:id="rId59"/>
    <p:sldId id="364" r:id="rId60"/>
    <p:sldId id="366" r:id="rId61"/>
    <p:sldId id="323"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275" autoAdjust="0"/>
  </p:normalViewPr>
  <p:slideViewPr>
    <p:cSldViewPr>
      <p:cViewPr>
        <p:scale>
          <a:sx n="75" d="100"/>
          <a:sy n="75" d="100"/>
        </p:scale>
        <p:origin x="-1014" y="-420"/>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diagrams/_rels/data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_rels/data2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image" Target="../media/image31.jpe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diagrams/_rels/drawing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4.jpeg"/><Relationship Id="rId7" Type="http://schemas.openxmlformats.org/officeDocument/2006/relationships/image" Target="../media/image37.jpeg"/><Relationship Id="rId2" Type="http://schemas.openxmlformats.org/officeDocument/2006/relationships/image" Target="../media/image33.jpeg"/><Relationship Id="rId1" Type="http://schemas.openxmlformats.org/officeDocument/2006/relationships/image" Target="../media/image31.jpeg"/><Relationship Id="rId6" Type="http://schemas.openxmlformats.org/officeDocument/2006/relationships/image" Target="../media/image36.jpeg"/><Relationship Id="rId5" Type="http://schemas.openxmlformats.org/officeDocument/2006/relationships/image" Target="../media/image38.jpeg"/><Relationship Id="rId4" Type="http://schemas.openxmlformats.org/officeDocument/2006/relationships/image" Target="../media/image35.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25832-7976-4051-B32C-B3C6A98D091F}"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zh-CN" altLang="en-US"/>
        </a:p>
      </dgm:t>
    </dgm:pt>
    <dgm:pt modelId="{DBE5A8C0-5B1A-40B2-8D86-46A5E750ABD6}">
      <dgm:prSet phldrT="[文本]"/>
      <dgm:spPr/>
      <dgm:t>
        <a:bodyPr/>
        <a:lstStyle/>
        <a:p>
          <a:r>
            <a:rPr lang="zh-CN" altLang="en-US" dirty="0" smtClean="0">
              <a:latin typeface="微软雅黑" pitchFamily="34" charset="-122"/>
              <a:ea typeface="微软雅黑" pitchFamily="34" charset="-122"/>
            </a:rPr>
            <a:t>数据仓库简介</a:t>
          </a:r>
          <a:endParaRPr lang="zh-CN" altLang="en-US" dirty="0">
            <a:latin typeface="微软雅黑" pitchFamily="34" charset="-122"/>
            <a:ea typeface="微软雅黑" pitchFamily="34" charset="-122"/>
          </a:endParaRPr>
        </a:p>
      </dgm:t>
    </dgm:pt>
    <dgm:pt modelId="{BA6B230A-5B89-4E48-8346-A8F7735FBAE5}" type="parTrans" cxnId="{83EE13A3-ACBC-444F-89EF-6E0AA3B2764C}">
      <dgm:prSet/>
      <dgm:spPr/>
      <dgm:t>
        <a:bodyPr/>
        <a:lstStyle/>
        <a:p>
          <a:endParaRPr lang="zh-CN" altLang="en-US">
            <a:latin typeface="微软雅黑" pitchFamily="34" charset="-122"/>
            <a:ea typeface="微软雅黑" pitchFamily="34" charset="-122"/>
          </a:endParaRPr>
        </a:p>
      </dgm:t>
    </dgm:pt>
    <dgm:pt modelId="{46F267F6-5FB1-406C-B017-7CA51BC1731F}" type="sibTrans" cxnId="{83EE13A3-ACBC-444F-89EF-6E0AA3B2764C}">
      <dgm:prSet/>
      <dgm:spPr/>
      <dgm:t>
        <a:bodyPr/>
        <a:lstStyle/>
        <a:p>
          <a:endParaRPr lang="zh-CN" altLang="en-US">
            <a:latin typeface="微软雅黑" pitchFamily="34" charset="-122"/>
            <a:ea typeface="微软雅黑" pitchFamily="34" charset="-122"/>
          </a:endParaRPr>
        </a:p>
      </dgm:t>
    </dgm:pt>
    <dgm:pt modelId="{134428E4-3618-43E7-BD30-3B773153FB27}">
      <dgm:prSet phldrT="[文本]"/>
      <dgm:spPr/>
      <dgm:t>
        <a:bodyPr/>
        <a:lstStyle/>
        <a:p>
          <a:r>
            <a:rPr lang="zh-CN" altLang="en-US" dirty="0" smtClean="0">
              <a:latin typeface="微软雅黑" pitchFamily="34" charset="-122"/>
              <a:ea typeface="微软雅黑" pitchFamily="34" charset="-122"/>
            </a:rPr>
            <a:t>数据仓库服务</a:t>
          </a:r>
          <a:endParaRPr lang="zh-CN" altLang="en-US" dirty="0">
            <a:latin typeface="微软雅黑" pitchFamily="34" charset="-122"/>
            <a:ea typeface="微软雅黑" pitchFamily="34" charset="-122"/>
          </a:endParaRPr>
        </a:p>
      </dgm:t>
    </dgm:pt>
    <dgm:pt modelId="{7A01D63E-E2E3-41DB-AE83-C5B6FAC26B15}" type="parTrans" cxnId="{CF9A67C8-4533-4612-96BF-1F1CF23ADDD3}">
      <dgm:prSet/>
      <dgm:spPr/>
      <dgm:t>
        <a:bodyPr/>
        <a:lstStyle/>
        <a:p>
          <a:endParaRPr lang="zh-CN" altLang="en-US">
            <a:latin typeface="微软雅黑" pitchFamily="34" charset="-122"/>
            <a:ea typeface="微软雅黑" pitchFamily="34" charset="-122"/>
          </a:endParaRPr>
        </a:p>
      </dgm:t>
    </dgm:pt>
    <dgm:pt modelId="{64F13735-4AA1-4188-9AFB-8D3ED3B51FF1}" type="sibTrans" cxnId="{CF9A67C8-4533-4612-96BF-1F1CF23ADDD3}">
      <dgm:prSet/>
      <dgm:spPr/>
      <dgm:t>
        <a:bodyPr/>
        <a:lstStyle/>
        <a:p>
          <a:endParaRPr lang="zh-CN" altLang="en-US">
            <a:latin typeface="微软雅黑" pitchFamily="34" charset="-122"/>
            <a:ea typeface="微软雅黑" pitchFamily="34" charset="-122"/>
          </a:endParaRPr>
        </a:p>
      </dgm:t>
    </dgm:pt>
    <dgm:pt modelId="{53BE4339-D3C7-44B4-A43E-16AC98DC9B33}">
      <dgm:prSet phldrT="[文本]"/>
      <dgm:spPr/>
      <dgm:t>
        <a:bodyPr/>
        <a:lstStyle/>
        <a:p>
          <a:r>
            <a:rPr lang="zh-CN" altLang="en-US" dirty="0" smtClean="0">
              <a:latin typeface="微软雅黑" pitchFamily="34" charset="-122"/>
              <a:ea typeface="微软雅黑" pitchFamily="34" charset="-122"/>
            </a:rPr>
            <a:t>数据仓库数据</a:t>
          </a:r>
          <a:endParaRPr lang="zh-CN" altLang="en-US" dirty="0">
            <a:latin typeface="微软雅黑" pitchFamily="34" charset="-122"/>
            <a:ea typeface="微软雅黑" pitchFamily="34" charset="-122"/>
          </a:endParaRPr>
        </a:p>
      </dgm:t>
    </dgm:pt>
    <dgm:pt modelId="{2F9E5634-EC0B-40CF-B89D-63BB5122D689}" type="parTrans" cxnId="{F58031E9-681B-45B9-8B4E-11486EF91CE2}">
      <dgm:prSet/>
      <dgm:spPr/>
      <dgm:t>
        <a:bodyPr/>
        <a:lstStyle/>
        <a:p>
          <a:endParaRPr lang="zh-CN" altLang="en-US"/>
        </a:p>
      </dgm:t>
    </dgm:pt>
    <dgm:pt modelId="{2A915E4C-683B-4D86-B75A-77B393D5834C}" type="sibTrans" cxnId="{F58031E9-681B-45B9-8B4E-11486EF91CE2}">
      <dgm:prSet/>
      <dgm:spPr/>
      <dgm:t>
        <a:bodyPr/>
        <a:lstStyle/>
        <a:p>
          <a:endParaRPr lang="zh-CN" altLang="en-US"/>
        </a:p>
      </dgm:t>
    </dgm:pt>
    <dgm:pt modelId="{2D16968F-110D-4117-A52B-C8DF8D76F66C}">
      <dgm:prSet phldrT="[文本]"/>
      <dgm:spPr/>
      <dgm:t>
        <a:bodyPr/>
        <a:lstStyle/>
        <a:p>
          <a:r>
            <a:rPr lang="zh-CN" altLang="en-US" dirty="0" smtClean="0">
              <a:latin typeface="微软雅黑" pitchFamily="34" charset="-122"/>
              <a:ea typeface="微软雅黑" pitchFamily="34" charset="-122"/>
            </a:rPr>
            <a:t>重点应用介绍</a:t>
          </a:r>
          <a:endParaRPr lang="zh-CN" altLang="en-US" dirty="0">
            <a:latin typeface="微软雅黑" pitchFamily="34" charset="-122"/>
            <a:ea typeface="微软雅黑" pitchFamily="34" charset="-122"/>
          </a:endParaRPr>
        </a:p>
      </dgm:t>
    </dgm:pt>
    <dgm:pt modelId="{3400D852-007A-45EE-AC7E-F144F3C479C2}" type="parTrans" cxnId="{5D76C094-73C7-4EC8-8F6E-1E629C5F8E96}">
      <dgm:prSet/>
      <dgm:spPr/>
      <dgm:t>
        <a:bodyPr/>
        <a:lstStyle/>
        <a:p>
          <a:endParaRPr lang="zh-CN" altLang="en-US"/>
        </a:p>
      </dgm:t>
    </dgm:pt>
    <dgm:pt modelId="{7FAC8AB8-A92C-45DC-9C9F-F6C71F9A4C5A}" type="sibTrans" cxnId="{5D76C094-73C7-4EC8-8F6E-1E629C5F8E96}">
      <dgm:prSet/>
      <dgm:spPr/>
      <dgm:t>
        <a:bodyPr/>
        <a:lstStyle/>
        <a:p>
          <a:endParaRPr lang="zh-CN" altLang="en-US"/>
        </a:p>
      </dgm:t>
    </dgm:pt>
    <dgm:pt modelId="{F19D3828-60E4-41A0-92AA-58E93A3F06AC}" type="pres">
      <dgm:prSet presAssocID="{FAB25832-7976-4051-B32C-B3C6A98D091F}" presName="linear" presStyleCnt="0">
        <dgm:presLayoutVars>
          <dgm:dir/>
          <dgm:animLvl val="lvl"/>
          <dgm:resizeHandles val="exact"/>
        </dgm:presLayoutVars>
      </dgm:prSet>
      <dgm:spPr/>
      <dgm:t>
        <a:bodyPr/>
        <a:lstStyle/>
        <a:p>
          <a:endParaRPr lang="zh-CN" altLang="en-US"/>
        </a:p>
      </dgm:t>
    </dgm:pt>
    <dgm:pt modelId="{84D9721F-0DEE-411D-BCF9-AE20E28C608F}" type="pres">
      <dgm:prSet presAssocID="{DBE5A8C0-5B1A-40B2-8D86-46A5E750ABD6}" presName="parentLin" presStyleCnt="0"/>
      <dgm:spPr/>
      <dgm:t>
        <a:bodyPr/>
        <a:lstStyle/>
        <a:p>
          <a:endParaRPr lang="zh-CN" altLang="en-US"/>
        </a:p>
      </dgm:t>
    </dgm:pt>
    <dgm:pt modelId="{86450BDC-6648-43C9-B2AF-96E028A63DA9}" type="pres">
      <dgm:prSet presAssocID="{DBE5A8C0-5B1A-40B2-8D86-46A5E750ABD6}" presName="parentLeftMargin" presStyleLbl="node1" presStyleIdx="0" presStyleCnt="4"/>
      <dgm:spPr/>
      <dgm:t>
        <a:bodyPr/>
        <a:lstStyle/>
        <a:p>
          <a:endParaRPr lang="zh-CN" altLang="en-US"/>
        </a:p>
      </dgm:t>
    </dgm:pt>
    <dgm:pt modelId="{6BCE4F2B-E58E-4D20-A208-91A8D76060FA}" type="pres">
      <dgm:prSet presAssocID="{DBE5A8C0-5B1A-40B2-8D86-46A5E750ABD6}" presName="parentText" presStyleLbl="node1" presStyleIdx="0" presStyleCnt="4">
        <dgm:presLayoutVars>
          <dgm:chMax val="0"/>
          <dgm:bulletEnabled val="1"/>
        </dgm:presLayoutVars>
      </dgm:prSet>
      <dgm:spPr/>
      <dgm:t>
        <a:bodyPr/>
        <a:lstStyle/>
        <a:p>
          <a:endParaRPr lang="zh-CN" altLang="en-US"/>
        </a:p>
      </dgm:t>
    </dgm:pt>
    <dgm:pt modelId="{747549E7-581E-482F-BDCA-7C247E0D882F}" type="pres">
      <dgm:prSet presAssocID="{DBE5A8C0-5B1A-40B2-8D86-46A5E750ABD6}" presName="negativeSpace" presStyleCnt="0"/>
      <dgm:spPr/>
      <dgm:t>
        <a:bodyPr/>
        <a:lstStyle/>
        <a:p>
          <a:endParaRPr lang="zh-CN" altLang="en-US"/>
        </a:p>
      </dgm:t>
    </dgm:pt>
    <dgm:pt modelId="{50D233FA-8A6A-47A5-BD32-890348D6D1FD}" type="pres">
      <dgm:prSet presAssocID="{DBE5A8C0-5B1A-40B2-8D86-46A5E750ABD6}" presName="childText" presStyleLbl="conFgAcc1" presStyleIdx="0" presStyleCnt="4">
        <dgm:presLayoutVars>
          <dgm:bulletEnabled val="1"/>
        </dgm:presLayoutVars>
      </dgm:prSet>
      <dgm:spPr/>
      <dgm:t>
        <a:bodyPr/>
        <a:lstStyle/>
        <a:p>
          <a:endParaRPr lang="zh-CN" altLang="en-US"/>
        </a:p>
      </dgm:t>
    </dgm:pt>
    <dgm:pt modelId="{05C260E0-5BDE-4062-B06E-54452E49EA41}" type="pres">
      <dgm:prSet presAssocID="{46F267F6-5FB1-406C-B017-7CA51BC1731F}" presName="spaceBetweenRectangles" presStyleCnt="0"/>
      <dgm:spPr/>
      <dgm:t>
        <a:bodyPr/>
        <a:lstStyle/>
        <a:p>
          <a:endParaRPr lang="zh-CN" altLang="en-US"/>
        </a:p>
      </dgm:t>
    </dgm:pt>
    <dgm:pt modelId="{FEA45A57-C737-48B2-A0B8-DB0286577D9E}" type="pres">
      <dgm:prSet presAssocID="{134428E4-3618-43E7-BD30-3B773153FB27}" presName="parentLin" presStyleCnt="0"/>
      <dgm:spPr/>
      <dgm:t>
        <a:bodyPr/>
        <a:lstStyle/>
        <a:p>
          <a:endParaRPr lang="zh-CN" altLang="en-US"/>
        </a:p>
      </dgm:t>
    </dgm:pt>
    <dgm:pt modelId="{B0A30EF3-B2C6-427F-9287-233D76C65B97}" type="pres">
      <dgm:prSet presAssocID="{134428E4-3618-43E7-BD30-3B773153FB27}" presName="parentLeftMargin" presStyleLbl="node1" presStyleIdx="0" presStyleCnt="4"/>
      <dgm:spPr/>
      <dgm:t>
        <a:bodyPr/>
        <a:lstStyle/>
        <a:p>
          <a:endParaRPr lang="zh-CN" altLang="en-US"/>
        </a:p>
      </dgm:t>
    </dgm:pt>
    <dgm:pt modelId="{D9F2FED6-F3CD-4081-8CA9-E67726D658B5}" type="pres">
      <dgm:prSet presAssocID="{134428E4-3618-43E7-BD30-3B773153FB27}" presName="parentText" presStyleLbl="node1" presStyleIdx="1" presStyleCnt="4">
        <dgm:presLayoutVars>
          <dgm:chMax val="0"/>
          <dgm:bulletEnabled val="1"/>
        </dgm:presLayoutVars>
      </dgm:prSet>
      <dgm:spPr/>
      <dgm:t>
        <a:bodyPr/>
        <a:lstStyle/>
        <a:p>
          <a:endParaRPr lang="zh-CN" altLang="en-US"/>
        </a:p>
      </dgm:t>
    </dgm:pt>
    <dgm:pt modelId="{6652E049-F335-4D25-9E06-12C29D20F779}" type="pres">
      <dgm:prSet presAssocID="{134428E4-3618-43E7-BD30-3B773153FB27}" presName="negativeSpace" presStyleCnt="0"/>
      <dgm:spPr/>
      <dgm:t>
        <a:bodyPr/>
        <a:lstStyle/>
        <a:p>
          <a:endParaRPr lang="zh-CN" altLang="en-US"/>
        </a:p>
      </dgm:t>
    </dgm:pt>
    <dgm:pt modelId="{94357D0D-7D27-4FE6-835E-E28A96D941B6}" type="pres">
      <dgm:prSet presAssocID="{134428E4-3618-43E7-BD30-3B773153FB27}" presName="childText" presStyleLbl="conFgAcc1" presStyleIdx="1" presStyleCnt="4">
        <dgm:presLayoutVars>
          <dgm:bulletEnabled val="1"/>
        </dgm:presLayoutVars>
      </dgm:prSet>
      <dgm:spPr/>
      <dgm:t>
        <a:bodyPr/>
        <a:lstStyle/>
        <a:p>
          <a:endParaRPr lang="zh-CN" altLang="en-US"/>
        </a:p>
      </dgm:t>
    </dgm:pt>
    <dgm:pt modelId="{C219126F-EF5D-4AD6-B2C6-E5A576C31FF2}" type="pres">
      <dgm:prSet presAssocID="{64F13735-4AA1-4188-9AFB-8D3ED3B51FF1}" presName="spaceBetweenRectangles" presStyleCnt="0"/>
      <dgm:spPr/>
      <dgm:t>
        <a:bodyPr/>
        <a:lstStyle/>
        <a:p>
          <a:endParaRPr lang="zh-CN" altLang="en-US"/>
        </a:p>
      </dgm:t>
    </dgm:pt>
    <dgm:pt modelId="{C01A066B-80CD-4E32-8473-83FA9A78F52A}" type="pres">
      <dgm:prSet presAssocID="{53BE4339-D3C7-44B4-A43E-16AC98DC9B33}" presName="parentLin" presStyleCnt="0"/>
      <dgm:spPr/>
      <dgm:t>
        <a:bodyPr/>
        <a:lstStyle/>
        <a:p>
          <a:endParaRPr lang="zh-CN" altLang="en-US"/>
        </a:p>
      </dgm:t>
    </dgm:pt>
    <dgm:pt modelId="{71DC2872-B9C5-4D78-B311-03024C3F43D1}" type="pres">
      <dgm:prSet presAssocID="{53BE4339-D3C7-44B4-A43E-16AC98DC9B33}" presName="parentLeftMargin" presStyleLbl="node1" presStyleIdx="1" presStyleCnt="4"/>
      <dgm:spPr/>
      <dgm:t>
        <a:bodyPr/>
        <a:lstStyle/>
        <a:p>
          <a:endParaRPr lang="zh-CN" altLang="en-US"/>
        </a:p>
      </dgm:t>
    </dgm:pt>
    <dgm:pt modelId="{EDD95D27-6825-481C-8A95-D965F8F637E5}" type="pres">
      <dgm:prSet presAssocID="{53BE4339-D3C7-44B4-A43E-16AC98DC9B33}" presName="parentText" presStyleLbl="node1" presStyleIdx="2" presStyleCnt="4">
        <dgm:presLayoutVars>
          <dgm:chMax val="0"/>
          <dgm:bulletEnabled val="1"/>
        </dgm:presLayoutVars>
      </dgm:prSet>
      <dgm:spPr/>
      <dgm:t>
        <a:bodyPr/>
        <a:lstStyle/>
        <a:p>
          <a:endParaRPr lang="zh-CN" altLang="en-US"/>
        </a:p>
      </dgm:t>
    </dgm:pt>
    <dgm:pt modelId="{F8A1A5BD-B805-499F-AF16-8B6D0D23E624}" type="pres">
      <dgm:prSet presAssocID="{53BE4339-D3C7-44B4-A43E-16AC98DC9B33}" presName="negativeSpace" presStyleCnt="0"/>
      <dgm:spPr/>
      <dgm:t>
        <a:bodyPr/>
        <a:lstStyle/>
        <a:p>
          <a:endParaRPr lang="zh-CN" altLang="en-US"/>
        </a:p>
      </dgm:t>
    </dgm:pt>
    <dgm:pt modelId="{81D2F399-A77F-47D8-A0AE-C7986873A500}" type="pres">
      <dgm:prSet presAssocID="{53BE4339-D3C7-44B4-A43E-16AC98DC9B33}" presName="childText" presStyleLbl="conFgAcc1" presStyleIdx="2" presStyleCnt="4">
        <dgm:presLayoutVars>
          <dgm:bulletEnabled val="1"/>
        </dgm:presLayoutVars>
      </dgm:prSet>
      <dgm:spPr/>
      <dgm:t>
        <a:bodyPr/>
        <a:lstStyle/>
        <a:p>
          <a:endParaRPr lang="zh-CN" altLang="en-US"/>
        </a:p>
      </dgm:t>
    </dgm:pt>
    <dgm:pt modelId="{E7115C6F-E308-4AEA-A09E-979DED619ED2}" type="pres">
      <dgm:prSet presAssocID="{2A915E4C-683B-4D86-B75A-77B393D5834C}" presName="spaceBetweenRectangles" presStyleCnt="0"/>
      <dgm:spPr/>
      <dgm:t>
        <a:bodyPr/>
        <a:lstStyle/>
        <a:p>
          <a:endParaRPr lang="zh-CN" altLang="en-US"/>
        </a:p>
      </dgm:t>
    </dgm:pt>
    <dgm:pt modelId="{B0B5FB85-9083-42A1-80A2-0362DA5EF08C}" type="pres">
      <dgm:prSet presAssocID="{2D16968F-110D-4117-A52B-C8DF8D76F66C}" presName="parentLin" presStyleCnt="0"/>
      <dgm:spPr/>
      <dgm:t>
        <a:bodyPr/>
        <a:lstStyle/>
        <a:p>
          <a:endParaRPr lang="zh-CN" altLang="en-US"/>
        </a:p>
      </dgm:t>
    </dgm:pt>
    <dgm:pt modelId="{AC86AD6B-EE9A-4588-9888-9EAEE019C931}" type="pres">
      <dgm:prSet presAssocID="{2D16968F-110D-4117-A52B-C8DF8D76F66C}" presName="parentLeftMargin" presStyleLbl="node1" presStyleIdx="2" presStyleCnt="4"/>
      <dgm:spPr/>
      <dgm:t>
        <a:bodyPr/>
        <a:lstStyle/>
        <a:p>
          <a:endParaRPr lang="zh-CN" altLang="en-US"/>
        </a:p>
      </dgm:t>
    </dgm:pt>
    <dgm:pt modelId="{651AB7B6-9E74-4696-8F61-F9A6E6E55F2C}" type="pres">
      <dgm:prSet presAssocID="{2D16968F-110D-4117-A52B-C8DF8D76F66C}" presName="parentText" presStyleLbl="node1" presStyleIdx="3" presStyleCnt="4">
        <dgm:presLayoutVars>
          <dgm:chMax val="0"/>
          <dgm:bulletEnabled val="1"/>
        </dgm:presLayoutVars>
      </dgm:prSet>
      <dgm:spPr/>
      <dgm:t>
        <a:bodyPr/>
        <a:lstStyle/>
        <a:p>
          <a:endParaRPr lang="zh-CN" altLang="en-US"/>
        </a:p>
      </dgm:t>
    </dgm:pt>
    <dgm:pt modelId="{F0ABDFA6-2306-4AA7-ABE0-1E342C589025}" type="pres">
      <dgm:prSet presAssocID="{2D16968F-110D-4117-A52B-C8DF8D76F66C}" presName="negativeSpace" presStyleCnt="0"/>
      <dgm:spPr/>
      <dgm:t>
        <a:bodyPr/>
        <a:lstStyle/>
        <a:p>
          <a:endParaRPr lang="zh-CN" altLang="en-US"/>
        </a:p>
      </dgm:t>
    </dgm:pt>
    <dgm:pt modelId="{C1DF6D99-7D2B-4B4F-A337-6F9560005C4A}" type="pres">
      <dgm:prSet presAssocID="{2D16968F-110D-4117-A52B-C8DF8D76F66C}" presName="childText" presStyleLbl="conFgAcc1" presStyleIdx="3" presStyleCnt="4">
        <dgm:presLayoutVars>
          <dgm:bulletEnabled val="1"/>
        </dgm:presLayoutVars>
      </dgm:prSet>
      <dgm:spPr/>
      <dgm:t>
        <a:bodyPr/>
        <a:lstStyle/>
        <a:p>
          <a:endParaRPr lang="zh-CN" altLang="en-US"/>
        </a:p>
      </dgm:t>
    </dgm:pt>
  </dgm:ptLst>
  <dgm:cxnLst>
    <dgm:cxn modelId="{57787FC7-7895-4F66-8486-52B5744371ED}" type="presOf" srcId="{DBE5A8C0-5B1A-40B2-8D86-46A5E750ABD6}" destId="{6BCE4F2B-E58E-4D20-A208-91A8D76060FA}" srcOrd="1" destOrd="0" presId="urn:microsoft.com/office/officeart/2005/8/layout/list1"/>
    <dgm:cxn modelId="{E2511AD8-66E1-4922-81AE-70DEA3E09476}" type="presOf" srcId="{DBE5A8C0-5B1A-40B2-8D86-46A5E750ABD6}" destId="{86450BDC-6648-43C9-B2AF-96E028A63DA9}" srcOrd="0" destOrd="0" presId="urn:microsoft.com/office/officeart/2005/8/layout/list1"/>
    <dgm:cxn modelId="{9401999A-263E-4F47-8CD9-5D6CCD8512F4}" type="presOf" srcId="{53BE4339-D3C7-44B4-A43E-16AC98DC9B33}" destId="{71DC2872-B9C5-4D78-B311-03024C3F43D1}" srcOrd="0" destOrd="0" presId="urn:microsoft.com/office/officeart/2005/8/layout/list1"/>
    <dgm:cxn modelId="{32701A48-577D-4060-BA27-DB6FB3CCF248}" type="presOf" srcId="{FAB25832-7976-4051-B32C-B3C6A98D091F}" destId="{F19D3828-60E4-41A0-92AA-58E93A3F06AC}" srcOrd="0" destOrd="0" presId="urn:microsoft.com/office/officeart/2005/8/layout/list1"/>
    <dgm:cxn modelId="{F58031E9-681B-45B9-8B4E-11486EF91CE2}" srcId="{FAB25832-7976-4051-B32C-B3C6A98D091F}" destId="{53BE4339-D3C7-44B4-A43E-16AC98DC9B33}" srcOrd="2" destOrd="0" parTransId="{2F9E5634-EC0B-40CF-B89D-63BB5122D689}" sibTransId="{2A915E4C-683B-4D86-B75A-77B393D5834C}"/>
    <dgm:cxn modelId="{523ACD73-2242-49A5-833A-0018145150D5}" type="presOf" srcId="{53BE4339-D3C7-44B4-A43E-16AC98DC9B33}" destId="{EDD95D27-6825-481C-8A95-D965F8F637E5}" srcOrd="1" destOrd="0" presId="urn:microsoft.com/office/officeart/2005/8/layout/list1"/>
    <dgm:cxn modelId="{97E1075F-8FFC-4E05-9F2F-1F3D9BE59759}" type="presOf" srcId="{2D16968F-110D-4117-A52B-C8DF8D76F66C}" destId="{AC86AD6B-EE9A-4588-9888-9EAEE019C931}" srcOrd="0" destOrd="0" presId="urn:microsoft.com/office/officeart/2005/8/layout/list1"/>
    <dgm:cxn modelId="{CF9A67C8-4533-4612-96BF-1F1CF23ADDD3}" srcId="{FAB25832-7976-4051-B32C-B3C6A98D091F}" destId="{134428E4-3618-43E7-BD30-3B773153FB27}" srcOrd="1" destOrd="0" parTransId="{7A01D63E-E2E3-41DB-AE83-C5B6FAC26B15}" sibTransId="{64F13735-4AA1-4188-9AFB-8D3ED3B51FF1}"/>
    <dgm:cxn modelId="{AB645AA2-FB30-4ABC-A8C5-9C2E677594CF}" type="presOf" srcId="{134428E4-3618-43E7-BD30-3B773153FB27}" destId="{B0A30EF3-B2C6-427F-9287-233D76C65B97}" srcOrd="0" destOrd="0" presId="urn:microsoft.com/office/officeart/2005/8/layout/list1"/>
    <dgm:cxn modelId="{5B7CAAAC-4F74-46A8-8DDE-C8B429F045B4}" type="presOf" srcId="{2D16968F-110D-4117-A52B-C8DF8D76F66C}" destId="{651AB7B6-9E74-4696-8F61-F9A6E6E55F2C}" srcOrd="1" destOrd="0" presId="urn:microsoft.com/office/officeart/2005/8/layout/list1"/>
    <dgm:cxn modelId="{FDD30EA3-87FB-4357-A511-832E335DEEFF}" type="presOf" srcId="{134428E4-3618-43E7-BD30-3B773153FB27}" destId="{D9F2FED6-F3CD-4081-8CA9-E67726D658B5}" srcOrd="1" destOrd="0" presId="urn:microsoft.com/office/officeart/2005/8/layout/list1"/>
    <dgm:cxn modelId="{5D76C094-73C7-4EC8-8F6E-1E629C5F8E96}" srcId="{FAB25832-7976-4051-B32C-B3C6A98D091F}" destId="{2D16968F-110D-4117-A52B-C8DF8D76F66C}" srcOrd="3" destOrd="0" parTransId="{3400D852-007A-45EE-AC7E-F144F3C479C2}" sibTransId="{7FAC8AB8-A92C-45DC-9C9F-F6C71F9A4C5A}"/>
    <dgm:cxn modelId="{83EE13A3-ACBC-444F-89EF-6E0AA3B2764C}" srcId="{FAB25832-7976-4051-B32C-B3C6A98D091F}" destId="{DBE5A8C0-5B1A-40B2-8D86-46A5E750ABD6}" srcOrd="0" destOrd="0" parTransId="{BA6B230A-5B89-4E48-8346-A8F7735FBAE5}" sibTransId="{46F267F6-5FB1-406C-B017-7CA51BC1731F}"/>
    <dgm:cxn modelId="{0AFDBCEA-1BB9-49A9-80C9-BF548B9206FD}" type="presParOf" srcId="{F19D3828-60E4-41A0-92AA-58E93A3F06AC}" destId="{84D9721F-0DEE-411D-BCF9-AE20E28C608F}" srcOrd="0" destOrd="0" presId="urn:microsoft.com/office/officeart/2005/8/layout/list1"/>
    <dgm:cxn modelId="{219132C6-7967-4F9D-BE0C-49C2E11DE1B2}" type="presParOf" srcId="{84D9721F-0DEE-411D-BCF9-AE20E28C608F}" destId="{86450BDC-6648-43C9-B2AF-96E028A63DA9}" srcOrd="0" destOrd="0" presId="urn:microsoft.com/office/officeart/2005/8/layout/list1"/>
    <dgm:cxn modelId="{83162CCB-F235-4263-A2C7-DD987D1B82C0}" type="presParOf" srcId="{84D9721F-0DEE-411D-BCF9-AE20E28C608F}" destId="{6BCE4F2B-E58E-4D20-A208-91A8D76060FA}" srcOrd="1" destOrd="0" presId="urn:microsoft.com/office/officeart/2005/8/layout/list1"/>
    <dgm:cxn modelId="{6DB2E0C9-77BC-492B-AB69-13B67869E32F}" type="presParOf" srcId="{F19D3828-60E4-41A0-92AA-58E93A3F06AC}" destId="{747549E7-581E-482F-BDCA-7C247E0D882F}" srcOrd="1" destOrd="0" presId="urn:microsoft.com/office/officeart/2005/8/layout/list1"/>
    <dgm:cxn modelId="{228E7D8E-1FFD-4187-AEF9-269C00F89C16}" type="presParOf" srcId="{F19D3828-60E4-41A0-92AA-58E93A3F06AC}" destId="{50D233FA-8A6A-47A5-BD32-890348D6D1FD}" srcOrd="2" destOrd="0" presId="urn:microsoft.com/office/officeart/2005/8/layout/list1"/>
    <dgm:cxn modelId="{05BA8B26-F4B7-465A-BF85-3C9D22BB6DF4}" type="presParOf" srcId="{F19D3828-60E4-41A0-92AA-58E93A3F06AC}" destId="{05C260E0-5BDE-4062-B06E-54452E49EA41}" srcOrd="3" destOrd="0" presId="urn:microsoft.com/office/officeart/2005/8/layout/list1"/>
    <dgm:cxn modelId="{2762E301-6327-4E4E-938E-88B8A724910D}" type="presParOf" srcId="{F19D3828-60E4-41A0-92AA-58E93A3F06AC}" destId="{FEA45A57-C737-48B2-A0B8-DB0286577D9E}" srcOrd="4" destOrd="0" presId="urn:microsoft.com/office/officeart/2005/8/layout/list1"/>
    <dgm:cxn modelId="{04E1C609-544F-412E-818D-06614F7E9960}" type="presParOf" srcId="{FEA45A57-C737-48B2-A0B8-DB0286577D9E}" destId="{B0A30EF3-B2C6-427F-9287-233D76C65B97}" srcOrd="0" destOrd="0" presId="urn:microsoft.com/office/officeart/2005/8/layout/list1"/>
    <dgm:cxn modelId="{683F2563-A40B-4645-AE50-8CA0BECC7F63}" type="presParOf" srcId="{FEA45A57-C737-48B2-A0B8-DB0286577D9E}" destId="{D9F2FED6-F3CD-4081-8CA9-E67726D658B5}" srcOrd="1" destOrd="0" presId="urn:microsoft.com/office/officeart/2005/8/layout/list1"/>
    <dgm:cxn modelId="{5BB8BDB3-1693-42FB-933C-6FE95DC33985}" type="presParOf" srcId="{F19D3828-60E4-41A0-92AA-58E93A3F06AC}" destId="{6652E049-F335-4D25-9E06-12C29D20F779}" srcOrd="5" destOrd="0" presId="urn:microsoft.com/office/officeart/2005/8/layout/list1"/>
    <dgm:cxn modelId="{913CB1F1-D071-4DC4-9A02-287BB43A140D}" type="presParOf" srcId="{F19D3828-60E4-41A0-92AA-58E93A3F06AC}" destId="{94357D0D-7D27-4FE6-835E-E28A96D941B6}" srcOrd="6" destOrd="0" presId="urn:microsoft.com/office/officeart/2005/8/layout/list1"/>
    <dgm:cxn modelId="{CAC65ABA-3D97-43C0-B173-E52FDB04ECA1}" type="presParOf" srcId="{F19D3828-60E4-41A0-92AA-58E93A3F06AC}" destId="{C219126F-EF5D-4AD6-B2C6-E5A576C31FF2}" srcOrd="7" destOrd="0" presId="urn:microsoft.com/office/officeart/2005/8/layout/list1"/>
    <dgm:cxn modelId="{AB5A3B6A-EA45-4893-A91F-007E82E15C80}" type="presParOf" srcId="{F19D3828-60E4-41A0-92AA-58E93A3F06AC}" destId="{C01A066B-80CD-4E32-8473-83FA9A78F52A}" srcOrd="8" destOrd="0" presId="urn:microsoft.com/office/officeart/2005/8/layout/list1"/>
    <dgm:cxn modelId="{F847AC42-60C4-41AE-898C-C0D1D54AA654}" type="presParOf" srcId="{C01A066B-80CD-4E32-8473-83FA9A78F52A}" destId="{71DC2872-B9C5-4D78-B311-03024C3F43D1}" srcOrd="0" destOrd="0" presId="urn:microsoft.com/office/officeart/2005/8/layout/list1"/>
    <dgm:cxn modelId="{17DFB424-9D3B-4A2A-AA42-88A53E239088}" type="presParOf" srcId="{C01A066B-80CD-4E32-8473-83FA9A78F52A}" destId="{EDD95D27-6825-481C-8A95-D965F8F637E5}" srcOrd="1" destOrd="0" presId="urn:microsoft.com/office/officeart/2005/8/layout/list1"/>
    <dgm:cxn modelId="{2E6C3BD0-7875-4762-8C80-30D7EB0E00B9}" type="presParOf" srcId="{F19D3828-60E4-41A0-92AA-58E93A3F06AC}" destId="{F8A1A5BD-B805-499F-AF16-8B6D0D23E624}" srcOrd="9" destOrd="0" presId="urn:microsoft.com/office/officeart/2005/8/layout/list1"/>
    <dgm:cxn modelId="{84091BA3-AB08-4635-9CB1-2FA229BC5C3E}" type="presParOf" srcId="{F19D3828-60E4-41A0-92AA-58E93A3F06AC}" destId="{81D2F399-A77F-47D8-A0AE-C7986873A500}" srcOrd="10" destOrd="0" presId="urn:microsoft.com/office/officeart/2005/8/layout/list1"/>
    <dgm:cxn modelId="{25430E84-CA82-48AF-9850-C54C98BA35C1}" type="presParOf" srcId="{F19D3828-60E4-41A0-92AA-58E93A3F06AC}" destId="{E7115C6F-E308-4AEA-A09E-979DED619ED2}" srcOrd="11" destOrd="0" presId="urn:microsoft.com/office/officeart/2005/8/layout/list1"/>
    <dgm:cxn modelId="{85B410BD-6D2A-4C41-881A-425BCDBADDF5}" type="presParOf" srcId="{F19D3828-60E4-41A0-92AA-58E93A3F06AC}" destId="{B0B5FB85-9083-42A1-80A2-0362DA5EF08C}" srcOrd="12" destOrd="0" presId="urn:microsoft.com/office/officeart/2005/8/layout/list1"/>
    <dgm:cxn modelId="{54B5C958-8D88-48B3-A4F7-B178495EFD54}" type="presParOf" srcId="{B0B5FB85-9083-42A1-80A2-0362DA5EF08C}" destId="{AC86AD6B-EE9A-4588-9888-9EAEE019C931}" srcOrd="0" destOrd="0" presId="urn:microsoft.com/office/officeart/2005/8/layout/list1"/>
    <dgm:cxn modelId="{530794CD-5D2C-46DD-AC99-673719BD3CB5}" type="presParOf" srcId="{B0B5FB85-9083-42A1-80A2-0362DA5EF08C}" destId="{651AB7B6-9E74-4696-8F61-F9A6E6E55F2C}" srcOrd="1" destOrd="0" presId="urn:microsoft.com/office/officeart/2005/8/layout/list1"/>
    <dgm:cxn modelId="{18003BE3-779F-456E-BDC9-8CAB25770F4C}" type="presParOf" srcId="{F19D3828-60E4-41A0-92AA-58E93A3F06AC}" destId="{F0ABDFA6-2306-4AA7-ABE0-1E342C589025}" srcOrd="13" destOrd="0" presId="urn:microsoft.com/office/officeart/2005/8/layout/list1"/>
    <dgm:cxn modelId="{98CC57E3-DF11-4493-A7E3-6E9BE4061251}" type="presParOf" srcId="{F19D3828-60E4-41A0-92AA-58E93A3F06AC}" destId="{C1DF6D99-7D2B-4B4F-A337-6F9560005C4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2ED3D8C8-7A46-4323-9F70-9E500D09ACF6}" srcId="{214E6843-2DB6-47EE-8DD3-B469D34B6816}" destId="{D78DB26F-24B1-4649-8EEF-3ED508A7665E}" srcOrd="1" destOrd="0" parTransId="{1D749DD8-EEC8-4B8B-BF2F-9822BF33337B}" sibTransId="{1FDA535A-2A84-4F77-9F4B-60ED28AD16E4}"/>
    <dgm:cxn modelId="{07B09BA1-918C-40A3-9E84-AD041A39CE4A}" type="presOf" srcId="{BC744631-4D61-4A2D-A877-BAFAED91FF39}" destId="{C0B72642-AF86-4EFD-AC68-FD5524932CA5}"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2A87DB8D-A32C-4E82-9649-BB18BF659007}" srcId="{214E6843-2DB6-47EE-8DD3-B469D34B6816}" destId="{BC744631-4D61-4A2D-A877-BAFAED91FF39}" srcOrd="0" destOrd="0" parTransId="{79EEDEFF-AAB4-43F3-A234-4EBD192D1B1C}" sibTransId="{E88F1EE5-7947-44D1-A413-B5C941C69B97}"/>
    <dgm:cxn modelId="{EA480E9D-A820-43F5-B67C-6C9958B67772}" type="presOf" srcId="{214E6843-2DB6-47EE-8DD3-B469D34B6816}" destId="{EEBECEC2-8BB4-46B1-9F95-D43D8339905C}"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6906503C-A235-4A13-9A1E-F215B5CF837B}" type="presOf" srcId="{28225BAC-A320-422A-B5D0-6D01AAB38E52}" destId="{73F5DBC9-DE0E-4777-83A8-5F9A98A40D7B}" srcOrd="0" destOrd="0" presId="urn:microsoft.com/office/officeart/2005/8/layout/hChevron3"/>
    <dgm:cxn modelId="{F712CCD0-E647-4D96-B8E4-05A3BE25BC4D}" type="presOf" srcId="{D78DB26F-24B1-4649-8EEF-3ED508A7665E}" destId="{8ACF668E-CE0C-4F8D-8CB4-258E86C246CF}" srcOrd="0" destOrd="0" presId="urn:microsoft.com/office/officeart/2005/8/layout/hChevron3"/>
    <dgm:cxn modelId="{88090C80-F151-422A-BCC9-52D1A643AD57}" type="presOf" srcId="{E9AB6FDC-1C6B-490C-808F-DE2941FA3036}" destId="{C28F8053-E70C-44E7-AA8D-DC2B24F84847}" srcOrd="0" destOrd="0" presId="urn:microsoft.com/office/officeart/2005/8/layout/hChevron3"/>
    <dgm:cxn modelId="{F1B933F4-BE6F-424C-8F78-30D7F74F520D}" type="presParOf" srcId="{EEBECEC2-8BB4-46B1-9F95-D43D8339905C}" destId="{C0B72642-AF86-4EFD-AC68-FD5524932CA5}" srcOrd="0" destOrd="0" presId="urn:microsoft.com/office/officeart/2005/8/layout/hChevron3"/>
    <dgm:cxn modelId="{0697F788-C778-4169-8ACD-662E957E2893}" type="presParOf" srcId="{EEBECEC2-8BB4-46B1-9F95-D43D8339905C}" destId="{36B52025-9924-4591-A6CA-2C340CB050A6}" srcOrd="1" destOrd="0" presId="urn:microsoft.com/office/officeart/2005/8/layout/hChevron3"/>
    <dgm:cxn modelId="{D0080218-DC96-4FEA-813C-C63CC3BCE1BD}" type="presParOf" srcId="{EEBECEC2-8BB4-46B1-9F95-D43D8339905C}" destId="{8ACF668E-CE0C-4F8D-8CB4-258E86C246CF}" srcOrd="2" destOrd="0" presId="urn:microsoft.com/office/officeart/2005/8/layout/hChevron3"/>
    <dgm:cxn modelId="{D6E2237D-7F80-48AE-A938-D1F65A9F8F37}" type="presParOf" srcId="{EEBECEC2-8BB4-46B1-9F95-D43D8339905C}" destId="{22DA47AE-0CC8-4F2F-B91C-927735AAB915}" srcOrd="3" destOrd="0" presId="urn:microsoft.com/office/officeart/2005/8/layout/hChevron3"/>
    <dgm:cxn modelId="{4EC555AB-83ED-4BAC-B134-85BD9269CA1D}" type="presParOf" srcId="{EEBECEC2-8BB4-46B1-9F95-D43D8339905C}" destId="{73F5DBC9-DE0E-4777-83A8-5F9A98A40D7B}" srcOrd="4" destOrd="0" presId="urn:microsoft.com/office/officeart/2005/8/layout/hChevron3"/>
    <dgm:cxn modelId="{BF3643F5-92CD-4DD2-9BCF-A9C8AB25A7F3}" type="presParOf" srcId="{EEBECEC2-8BB4-46B1-9F95-D43D8339905C}" destId="{B0EB7912-0F79-4118-94F7-9F5BCF196902}" srcOrd="5" destOrd="0" presId="urn:microsoft.com/office/officeart/2005/8/layout/hChevron3"/>
    <dgm:cxn modelId="{B526E2EB-7956-4EEA-A319-A882D418D7D5}"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290A5EB1-D416-47CD-92E5-657889099004}" srcId="{214E6843-2DB6-47EE-8DD3-B469D34B6816}" destId="{E9AB6FDC-1C6B-490C-808F-DE2941FA3036}" srcOrd="3" destOrd="0" parTransId="{66402492-4B07-4A21-9891-764B2C2C3D14}" sibTransId="{D80370B3-6AC2-4356-A383-5679C6EADC94}"/>
    <dgm:cxn modelId="{85AFEA1D-947D-47E6-AFD5-D91B5147E7AE}" type="presOf" srcId="{E9AB6FDC-1C6B-490C-808F-DE2941FA3036}" destId="{C28F8053-E70C-44E7-AA8D-DC2B24F84847}"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4A0E3C22-6A20-464C-924A-90DF6F42654F}" type="presOf" srcId="{BC744631-4D61-4A2D-A877-BAFAED91FF39}" destId="{C0B72642-AF86-4EFD-AC68-FD5524932CA5}" srcOrd="0" destOrd="0" presId="urn:microsoft.com/office/officeart/2005/8/layout/hChevron3"/>
    <dgm:cxn modelId="{03649AD6-D062-48B8-B7E2-2FAAB5B3B9A0}" type="presOf" srcId="{D78DB26F-24B1-4649-8EEF-3ED508A7665E}" destId="{8ACF668E-CE0C-4F8D-8CB4-258E86C246CF}"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0031621D-A22A-4218-93A4-9FA34B48EF25}" type="presOf" srcId="{214E6843-2DB6-47EE-8DD3-B469D34B6816}" destId="{EEBECEC2-8BB4-46B1-9F95-D43D8339905C}" srcOrd="0" destOrd="0" presId="urn:microsoft.com/office/officeart/2005/8/layout/hChevron3"/>
    <dgm:cxn modelId="{2A87DB8D-A32C-4E82-9649-BB18BF659007}" srcId="{214E6843-2DB6-47EE-8DD3-B469D34B6816}" destId="{BC744631-4D61-4A2D-A877-BAFAED91FF39}" srcOrd="0" destOrd="0" parTransId="{79EEDEFF-AAB4-43F3-A234-4EBD192D1B1C}" sibTransId="{E88F1EE5-7947-44D1-A413-B5C941C69B97}"/>
    <dgm:cxn modelId="{58198C14-D1BB-4997-93F0-B705BF29E5F6}" type="presOf" srcId="{28225BAC-A320-422A-B5D0-6D01AAB38E52}" destId="{73F5DBC9-DE0E-4777-83A8-5F9A98A40D7B}" srcOrd="0" destOrd="0" presId="urn:microsoft.com/office/officeart/2005/8/layout/hChevron3"/>
    <dgm:cxn modelId="{747D81FA-27DB-4230-B087-940ABD95F502}" type="presParOf" srcId="{EEBECEC2-8BB4-46B1-9F95-D43D8339905C}" destId="{C0B72642-AF86-4EFD-AC68-FD5524932CA5}" srcOrd="0" destOrd="0" presId="urn:microsoft.com/office/officeart/2005/8/layout/hChevron3"/>
    <dgm:cxn modelId="{1195EC97-7E56-4D4A-B230-8A67F60C8D35}" type="presParOf" srcId="{EEBECEC2-8BB4-46B1-9F95-D43D8339905C}" destId="{36B52025-9924-4591-A6CA-2C340CB050A6}" srcOrd="1" destOrd="0" presId="urn:microsoft.com/office/officeart/2005/8/layout/hChevron3"/>
    <dgm:cxn modelId="{3CE41D77-D32D-484D-BBE2-C34E2ACC8D7B}" type="presParOf" srcId="{EEBECEC2-8BB4-46B1-9F95-D43D8339905C}" destId="{8ACF668E-CE0C-4F8D-8CB4-258E86C246CF}" srcOrd="2" destOrd="0" presId="urn:microsoft.com/office/officeart/2005/8/layout/hChevron3"/>
    <dgm:cxn modelId="{54A8704E-6012-4ED1-AE40-97FD70357345}" type="presParOf" srcId="{EEBECEC2-8BB4-46B1-9F95-D43D8339905C}" destId="{22DA47AE-0CC8-4F2F-B91C-927735AAB915}" srcOrd="3" destOrd="0" presId="urn:microsoft.com/office/officeart/2005/8/layout/hChevron3"/>
    <dgm:cxn modelId="{B96ED519-CB4B-48C2-9EB0-EA9309266FE2}" type="presParOf" srcId="{EEBECEC2-8BB4-46B1-9F95-D43D8339905C}" destId="{73F5DBC9-DE0E-4777-83A8-5F9A98A40D7B}" srcOrd="4" destOrd="0" presId="urn:microsoft.com/office/officeart/2005/8/layout/hChevron3"/>
    <dgm:cxn modelId="{BCA55E84-CAD4-43DE-9ACB-D80677291100}" type="presParOf" srcId="{EEBECEC2-8BB4-46B1-9F95-D43D8339905C}" destId="{B0EB7912-0F79-4118-94F7-9F5BCF196902}" srcOrd="5" destOrd="0" presId="urn:microsoft.com/office/officeart/2005/8/layout/hChevron3"/>
    <dgm:cxn modelId="{C6F6EC39-D66B-43D0-BC0C-0B1A9D75243F}"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49CE6FD9-A092-40B6-BB66-592E137BF28A}" type="presOf" srcId="{D78DB26F-24B1-4649-8EEF-3ED508A7665E}" destId="{8ACF668E-CE0C-4F8D-8CB4-258E86C246CF}"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24B26463-59A7-49C6-A514-277F737009A3}" srcId="{214E6843-2DB6-47EE-8DD3-B469D34B6816}" destId="{28225BAC-A320-422A-B5D0-6D01AAB38E52}" srcOrd="2" destOrd="0" parTransId="{CE1C2D81-B33E-4534-9606-CFCC1019ACB9}" sibTransId="{E2E59C94-898B-475C-AA10-DE6E7E116FD9}"/>
    <dgm:cxn modelId="{2A87DB8D-A32C-4E82-9649-BB18BF659007}" srcId="{214E6843-2DB6-47EE-8DD3-B469D34B6816}" destId="{BC744631-4D61-4A2D-A877-BAFAED91FF39}" srcOrd="0" destOrd="0" parTransId="{79EEDEFF-AAB4-43F3-A234-4EBD192D1B1C}" sibTransId="{E88F1EE5-7947-44D1-A413-B5C941C69B97}"/>
    <dgm:cxn modelId="{12162DAD-35C7-4F55-900B-9D92F890D064}" type="presOf" srcId="{BC744631-4D61-4A2D-A877-BAFAED91FF39}" destId="{C0B72642-AF86-4EFD-AC68-FD5524932CA5}" srcOrd="0" destOrd="0" presId="urn:microsoft.com/office/officeart/2005/8/layout/hChevron3"/>
    <dgm:cxn modelId="{BD298263-3F15-4205-B072-CB17C2ED5C4F}" type="presOf" srcId="{214E6843-2DB6-47EE-8DD3-B469D34B6816}" destId="{EEBECEC2-8BB4-46B1-9F95-D43D8339905C}" srcOrd="0" destOrd="0" presId="urn:microsoft.com/office/officeart/2005/8/layout/hChevron3"/>
    <dgm:cxn modelId="{1062EB6E-38E0-4634-8AAB-F55E34ED1C9D}" type="presOf" srcId="{28225BAC-A320-422A-B5D0-6D01AAB38E52}" destId="{73F5DBC9-DE0E-4777-83A8-5F9A98A40D7B}"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3EC5B06A-E754-4B2B-923A-73619EFFFDD2}" type="presOf" srcId="{E9AB6FDC-1C6B-490C-808F-DE2941FA3036}" destId="{C28F8053-E70C-44E7-AA8D-DC2B24F84847}" srcOrd="0" destOrd="0" presId="urn:microsoft.com/office/officeart/2005/8/layout/hChevron3"/>
    <dgm:cxn modelId="{B7616CD0-117E-45F0-A4C0-B7E48A33D2E2}" type="presParOf" srcId="{EEBECEC2-8BB4-46B1-9F95-D43D8339905C}" destId="{C0B72642-AF86-4EFD-AC68-FD5524932CA5}" srcOrd="0" destOrd="0" presId="urn:microsoft.com/office/officeart/2005/8/layout/hChevron3"/>
    <dgm:cxn modelId="{A0F754AA-A2E9-4FCA-9EA7-ABDC88CEC920}" type="presParOf" srcId="{EEBECEC2-8BB4-46B1-9F95-D43D8339905C}" destId="{36B52025-9924-4591-A6CA-2C340CB050A6}" srcOrd="1" destOrd="0" presId="urn:microsoft.com/office/officeart/2005/8/layout/hChevron3"/>
    <dgm:cxn modelId="{F4BBF934-368C-46EE-AB3B-6CC0FC90AAD2}" type="presParOf" srcId="{EEBECEC2-8BB4-46B1-9F95-D43D8339905C}" destId="{8ACF668E-CE0C-4F8D-8CB4-258E86C246CF}" srcOrd="2" destOrd="0" presId="urn:microsoft.com/office/officeart/2005/8/layout/hChevron3"/>
    <dgm:cxn modelId="{3BFDDDE4-B315-475D-BF5F-359F3ED56A18}" type="presParOf" srcId="{EEBECEC2-8BB4-46B1-9F95-D43D8339905C}" destId="{22DA47AE-0CC8-4F2F-B91C-927735AAB915}" srcOrd="3" destOrd="0" presId="urn:microsoft.com/office/officeart/2005/8/layout/hChevron3"/>
    <dgm:cxn modelId="{5A4C1C37-2531-4A57-A09A-173D1D5A8B92}" type="presParOf" srcId="{EEBECEC2-8BB4-46B1-9F95-D43D8339905C}" destId="{73F5DBC9-DE0E-4777-83A8-5F9A98A40D7B}" srcOrd="4" destOrd="0" presId="urn:microsoft.com/office/officeart/2005/8/layout/hChevron3"/>
    <dgm:cxn modelId="{7671E8BB-D5EF-4BCB-9427-F7C1BC4EC1D9}" type="presParOf" srcId="{EEBECEC2-8BB4-46B1-9F95-D43D8339905C}" destId="{B0EB7912-0F79-4118-94F7-9F5BCF196902}" srcOrd="5" destOrd="0" presId="urn:microsoft.com/office/officeart/2005/8/layout/hChevron3"/>
    <dgm:cxn modelId="{24923D00-FC6E-46CD-9F67-926CC2A92E65}"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2ED3D8C8-7A46-4323-9F70-9E500D09ACF6}" srcId="{214E6843-2DB6-47EE-8DD3-B469D34B6816}" destId="{D78DB26F-24B1-4649-8EEF-3ED508A7665E}" srcOrd="1" destOrd="0" parTransId="{1D749DD8-EEC8-4B8B-BF2F-9822BF33337B}" sibTransId="{1FDA535A-2A84-4F77-9F4B-60ED28AD16E4}"/>
    <dgm:cxn modelId="{FFAA1D75-218B-4720-8BC5-36F1280B4B28}" type="presOf" srcId="{BC744631-4D61-4A2D-A877-BAFAED91FF39}" destId="{C0B72642-AF86-4EFD-AC68-FD5524932CA5}" srcOrd="0" destOrd="0" presId="urn:microsoft.com/office/officeart/2005/8/layout/hChevron3"/>
    <dgm:cxn modelId="{2A87DB8D-A32C-4E82-9649-BB18BF659007}" srcId="{214E6843-2DB6-47EE-8DD3-B469D34B6816}" destId="{BC744631-4D61-4A2D-A877-BAFAED91FF39}" srcOrd="0" destOrd="0" parTransId="{79EEDEFF-AAB4-43F3-A234-4EBD192D1B1C}" sibTransId="{E88F1EE5-7947-44D1-A413-B5C941C69B97}"/>
    <dgm:cxn modelId="{1E6D7AC6-7B66-457A-A628-277DF8E8D495}" type="presOf" srcId="{28225BAC-A320-422A-B5D0-6D01AAB38E52}" destId="{73F5DBC9-DE0E-4777-83A8-5F9A98A40D7B}"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A10643E7-3824-4DF7-8A99-2C397E4BE259}" type="presOf" srcId="{214E6843-2DB6-47EE-8DD3-B469D34B6816}" destId="{EEBECEC2-8BB4-46B1-9F95-D43D8339905C}" srcOrd="0" destOrd="0" presId="urn:microsoft.com/office/officeart/2005/8/layout/hChevron3"/>
    <dgm:cxn modelId="{8BF586FF-7DC6-473F-A8BC-D15873A8291F}" type="presOf" srcId="{E9AB6FDC-1C6B-490C-808F-DE2941FA3036}" destId="{C28F8053-E70C-44E7-AA8D-DC2B24F84847}"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C885E824-EAA7-48F0-A77A-9296DB1B739A}" type="presOf" srcId="{D78DB26F-24B1-4649-8EEF-3ED508A7665E}" destId="{8ACF668E-CE0C-4F8D-8CB4-258E86C246CF}" srcOrd="0" destOrd="0" presId="urn:microsoft.com/office/officeart/2005/8/layout/hChevron3"/>
    <dgm:cxn modelId="{2D4F697C-D416-4F78-8419-531ED6C73839}" type="presParOf" srcId="{EEBECEC2-8BB4-46B1-9F95-D43D8339905C}" destId="{C0B72642-AF86-4EFD-AC68-FD5524932CA5}" srcOrd="0" destOrd="0" presId="urn:microsoft.com/office/officeart/2005/8/layout/hChevron3"/>
    <dgm:cxn modelId="{FF26DA1C-2A7C-4705-94E5-7E701F8E0D12}" type="presParOf" srcId="{EEBECEC2-8BB4-46B1-9F95-D43D8339905C}" destId="{36B52025-9924-4591-A6CA-2C340CB050A6}" srcOrd="1" destOrd="0" presId="urn:microsoft.com/office/officeart/2005/8/layout/hChevron3"/>
    <dgm:cxn modelId="{86B197FE-A9C7-49EF-88EB-07EA5C71D31D}" type="presParOf" srcId="{EEBECEC2-8BB4-46B1-9F95-D43D8339905C}" destId="{8ACF668E-CE0C-4F8D-8CB4-258E86C246CF}" srcOrd="2" destOrd="0" presId="urn:microsoft.com/office/officeart/2005/8/layout/hChevron3"/>
    <dgm:cxn modelId="{F75862CD-7506-4400-AB6C-E710C06C5C26}" type="presParOf" srcId="{EEBECEC2-8BB4-46B1-9F95-D43D8339905C}" destId="{22DA47AE-0CC8-4F2F-B91C-927735AAB915}" srcOrd="3" destOrd="0" presId="urn:microsoft.com/office/officeart/2005/8/layout/hChevron3"/>
    <dgm:cxn modelId="{A96270A1-C17C-4DF3-97E4-4A8D0D2191CA}" type="presParOf" srcId="{EEBECEC2-8BB4-46B1-9F95-D43D8339905C}" destId="{73F5DBC9-DE0E-4777-83A8-5F9A98A40D7B}" srcOrd="4" destOrd="0" presId="urn:microsoft.com/office/officeart/2005/8/layout/hChevron3"/>
    <dgm:cxn modelId="{B0B53C38-FAC8-4EF9-B2D4-162C99FFB328}" type="presParOf" srcId="{EEBECEC2-8BB4-46B1-9F95-D43D8339905C}" destId="{B0EB7912-0F79-4118-94F7-9F5BCF196902}" srcOrd="5" destOrd="0" presId="urn:microsoft.com/office/officeart/2005/8/layout/hChevron3"/>
    <dgm:cxn modelId="{5F695AA0-C9B0-45AC-9351-40FBCC44FBFB}"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FA46101D-BC7D-433E-A583-CB7F4FEE4430}" type="presOf" srcId="{E9AB6FDC-1C6B-490C-808F-DE2941FA3036}" destId="{C28F8053-E70C-44E7-AA8D-DC2B24F84847}"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24B26463-59A7-49C6-A514-277F737009A3}" srcId="{214E6843-2DB6-47EE-8DD3-B469D34B6816}" destId="{28225BAC-A320-422A-B5D0-6D01AAB38E52}" srcOrd="2" destOrd="0" parTransId="{CE1C2D81-B33E-4534-9606-CFCC1019ACB9}" sibTransId="{E2E59C94-898B-475C-AA10-DE6E7E116FD9}"/>
    <dgm:cxn modelId="{2A87DB8D-A32C-4E82-9649-BB18BF659007}" srcId="{214E6843-2DB6-47EE-8DD3-B469D34B6816}" destId="{BC744631-4D61-4A2D-A877-BAFAED91FF39}" srcOrd="0" destOrd="0" parTransId="{79EEDEFF-AAB4-43F3-A234-4EBD192D1B1C}" sibTransId="{E88F1EE5-7947-44D1-A413-B5C941C69B97}"/>
    <dgm:cxn modelId="{ED3A1B53-25B6-4853-980E-855A3C222808}" type="presOf" srcId="{BC744631-4D61-4A2D-A877-BAFAED91FF39}" destId="{C0B72642-AF86-4EFD-AC68-FD5524932CA5}" srcOrd="0" destOrd="0" presId="urn:microsoft.com/office/officeart/2005/8/layout/hChevron3"/>
    <dgm:cxn modelId="{581DDAC2-259A-4C90-89B1-FB5AAC18A3C0}" type="presOf" srcId="{28225BAC-A320-422A-B5D0-6D01AAB38E52}" destId="{73F5DBC9-DE0E-4777-83A8-5F9A98A40D7B}"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01A2C1E4-6B54-44D2-9187-A519D87A28A2}" type="presOf" srcId="{D78DB26F-24B1-4649-8EEF-3ED508A7665E}" destId="{8ACF668E-CE0C-4F8D-8CB4-258E86C246CF}" srcOrd="0" destOrd="0" presId="urn:microsoft.com/office/officeart/2005/8/layout/hChevron3"/>
    <dgm:cxn modelId="{C0BCC8CA-D9ED-4D5A-BCC0-F34B9B94769A}" type="presOf" srcId="{214E6843-2DB6-47EE-8DD3-B469D34B6816}" destId="{EEBECEC2-8BB4-46B1-9F95-D43D8339905C}" srcOrd="0" destOrd="0" presId="urn:microsoft.com/office/officeart/2005/8/layout/hChevron3"/>
    <dgm:cxn modelId="{4825522D-3876-47E5-A96C-9E5AB7881CA9}" type="presParOf" srcId="{EEBECEC2-8BB4-46B1-9F95-D43D8339905C}" destId="{C0B72642-AF86-4EFD-AC68-FD5524932CA5}" srcOrd="0" destOrd="0" presId="urn:microsoft.com/office/officeart/2005/8/layout/hChevron3"/>
    <dgm:cxn modelId="{3383B9FD-B758-4CC5-880A-D771F420BB64}" type="presParOf" srcId="{EEBECEC2-8BB4-46B1-9F95-D43D8339905C}" destId="{36B52025-9924-4591-A6CA-2C340CB050A6}" srcOrd="1" destOrd="0" presId="urn:microsoft.com/office/officeart/2005/8/layout/hChevron3"/>
    <dgm:cxn modelId="{BA1BA835-C4DE-4ED2-B298-753AE4090792}" type="presParOf" srcId="{EEBECEC2-8BB4-46B1-9F95-D43D8339905C}" destId="{8ACF668E-CE0C-4F8D-8CB4-258E86C246CF}" srcOrd="2" destOrd="0" presId="urn:microsoft.com/office/officeart/2005/8/layout/hChevron3"/>
    <dgm:cxn modelId="{3A2CE626-1CB4-4819-873F-E1BF8E58B863}" type="presParOf" srcId="{EEBECEC2-8BB4-46B1-9F95-D43D8339905C}" destId="{22DA47AE-0CC8-4F2F-B91C-927735AAB915}" srcOrd="3" destOrd="0" presId="urn:microsoft.com/office/officeart/2005/8/layout/hChevron3"/>
    <dgm:cxn modelId="{88074CD2-2536-41A1-8D88-1541C39BC117}" type="presParOf" srcId="{EEBECEC2-8BB4-46B1-9F95-D43D8339905C}" destId="{73F5DBC9-DE0E-4777-83A8-5F9A98A40D7B}" srcOrd="4" destOrd="0" presId="urn:microsoft.com/office/officeart/2005/8/layout/hChevron3"/>
    <dgm:cxn modelId="{F8A97CD5-4953-4493-BFCB-9281D8786C32}" type="presParOf" srcId="{EEBECEC2-8BB4-46B1-9F95-D43D8339905C}" destId="{B0EB7912-0F79-4118-94F7-9F5BCF196902}" srcOrd="5" destOrd="0" presId="urn:microsoft.com/office/officeart/2005/8/layout/hChevron3"/>
    <dgm:cxn modelId="{B5A5ECF8-0BEB-4273-8A3A-9D7C8AE983FA}"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B5D713F-4152-41A7-8F5F-EAEF31EB365A}" type="doc">
      <dgm:prSet loTypeId="urn:microsoft.com/office/officeart/2005/8/layout/pList2" loCatId="list" qsTypeId="urn:microsoft.com/office/officeart/2005/8/quickstyle/simple3" qsCatId="simple" csTypeId="urn:microsoft.com/office/officeart/2005/8/colors/colorful3" csCatId="colorful" phldr="1"/>
      <dgm:spPr/>
    </dgm:pt>
    <dgm:pt modelId="{71AE7BE5-F49D-49C7-B358-5BECA666E9DF}">
      <dgm:prSet phldrT="[文本]" custT="1"/>
      <dgm:spPr/>
      <dgm:t>
        <a:bodyPr/>
        <a:lstStyle/>
        <a:p>
          <a:pPr algn="l"/>
          <a:r>
            <a:rPr lang="zh-CN" altLang="en-US" sz="1800" b="1" dirty="0" smtClean="0">
              <a:solidFill>
                <a:srgbClr val="FF0000"/>
              </a:solidFill>
              <a:latin typeface="微软雅黑" pitchFamily="34" charset="-122"/>
              <a:ea typeface="微软雅黑" pitchFamily="34" charset="-122"/>
            </a:rPr>
            <a:t>一、普通查询</a:t>
          </a:r>
          <a:endParaRPr lang="en-US" altLang="zh-CN" sz="1800" b="1" dirty="0" smtClean="0">
            <a:solidFill>
              <a:srgbClr val="FF0000"/>
            </a:solidFill>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输入一组条件</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后台运算</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展示表格或图表</a:t>
          </a:r>
          <a:endParaRPr lang="zh-CN" altLang="en-US" sz="1600" dirty="0">
            <a:latin typeface="微软雅黑" pitchFamily="34" charset="-122"/>
            <a:ea typeface="微软雅黑" pitchFamily="34" charset="-122"/>
          </a:endParaRPr>
        </a:p>
      </dgm:t>
    </dgm:pt>
    <dgm:pt modelId="{909611C1-04E1-4308-AAF3-65A50ED11D83}" type="parTrans" cxnId="{38F13D24-BB85-4AB3-939F-E264336CDE4C}">
      <dgm:prSet/>
      <dgm:spPr/>
      <dgm:t>
        <a:bodyPr/>
        <a:lstStyle/>
        <a:p>
          <a:endParaRPr lang="zh-CN" altLang="en-US" sz="1200">
            <a:latin typeface="微软雅黑" pitchFamily="34" charset="-122"/>
            <a:ea typeface="微软雅黑" pitchFamily="34" charset="-122"/>
          </a:endParaRPr>
        </a:p>
      </dgm:t>
    </dgm:pt>
    <dgm:pt modelId="{B8FAC1BA-06A7-401D-93D5-033E44D54842}" type="sibTrans" cxnId="{38F13D24-BB85-4AB3-939F-E264336CDE4C}">
      <dgm:prSet/>
      <dgm:spPr/>
      <dgm:t>
        <a:bodyPr/>
        <a:lstStyle/>
        <a:p>
          <a:endParaRPr lang="zh-CN" altLang="en-US" sz="1200">
            <a:latin typeface="微软雅黑" pitchFamily="34" charset="-122"/>
            <a:ea typeface="微软雅黑" pitchFamily="34" charset="-122"/>
          </a:endParaRPr>
        </a:p>
      </dgm:t>
    </dgm:pt>
    <dgm:pt modelId="{750DF84E-8E9E-42A0-84A2-6A753FDACFEE}">
      <dgm:prSet phldrT="[文本]" custT="1"/>
      <dgm:spPr/>
      <dgm:t>
        <a:bodyPr/>
        <a:lstStyle/>
        <a:p>
          <a:pPr algn="l"/>
          <a:r>
            <a:rPr lang="zh-CN" altLang="en-US" sz="1800" b="1" dirty="0" smtClean="0">
              <a:solidFill>
                <a:srgbClr val="FF0000"/>
              </a:solidFill>
              <a:latin typeface="微软雅黑" pitchFamily="34" charset="-122"/>
              <a:ea typeface="微软雅黑" pitchFamily="34" charset="-122"/>
            </a:rPr>
            <a:t>二、钻取查询</a:t>
          </a:r>
          <a:endParaRPr lang="en-US" altLang="zh-CN" sz="1800" b="1" dirty="0" smtClean="0">
            <a:solidFill>
              <a:srgbClr val="FF0000"/>
            </a:solidFill>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输入一组条件</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后台运算</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展示表格或图表</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在结果中钻取到其他报表</a:t>
          </a:r>
          <a:endParaRPr lang="zh-CN" altLang="en-US" sz="1600" dirty="0">
            <a:latin typeface="微软雅黑" pitchFamily="34" charset="-122"/>
            <a:ea typeface="微软雅黑" pitchFamily="34" charset="-122"/>
          </a:endParaRPr>
        </a:p>
      </dgm:t>
    </dgm:pt>
    <dgm:pt modelId="{3488C2B6-9E6B-4DB3-AF65-4BD0A9638C10}" type="parTrans" cxnId="{7D3C9482-23B7-4D19-8F8C-FD0F15A7C945}">
      <dgm:prSet/>
      <dgm:spPr/>
      <dgm:t>
        <a:bodyPr/>
        <a:lstStyle/>
        <a:p>
          <a:endParaRPr lang="zh-CN" altLang="en-US" sz="1200">
            <a:latin typeface="微软雅黑" pitchFamily="34" charset="-122"/>
            <a:ea typeface="微软雅黑" pitchFamily="34" charset="-122"/>
          </a:endParaRPr>
        </a:p>
      </dgm:t>
    </dgm:pt>
    <dgm:pt modelId="{1F0C58DF-0838-4138-BAA6-6E02351A5602}" type="sibTrans" cxnId="{7D3C9482-23B7-4D19-8F8C-FD0F15A7C945}">
      <dgm:prSet/>
      <dgm:spPr/>
      <dgm:t>
        <a:bodyPr/>
        <a:lstStyle/>
        <a:p>
          <a:endParaRPr lang="zh-CN" altLang="en-US" sz="1200">
            <a:latin typeface="微软雅黑" pitchFamily="34" charset="-122"/>
            <a:ea typeface="微软雅黑" pitchFamily="34" charset="-122"/>
          </a:endParaRPr>
        </a:p>
      </dgm:t>
    </dgm:pt>
    <dgm:pt modelId="{776AD42A-8341-4B3F-AB6E-133B0A31FD2C}">
      <dgm:prSet phldrT="[文本]" custT="1"/>
      <dgm:spPr/>
      <dgm:t>
        <a:bodyPr/>
        <a:lstStyle/>
        <a:p>
          <a:pPr algn="l"/>
          <a:r>
            <a:rPr lang="zh-CN" altLang="en-US" sz="1800" b="1" dirty="0" smtClean="0">
              <a:solidFill>
                <a:srgbClr val="FF0000"/>
              </a:solidFill>
              <a:latin typeface="微软雅黑" pitchFamily="34" charset="-122"/>
              <a:ea typeface="微软雅黑" pitchFamily="34" charset="-122"/>
            </a:rPr>
            <a:t>三、文档输出</a:t>
          </a:r>
          <a:endParaRPr lang="en-US" altLang="zh-CN" sz="1800" b="1" dirty="0" smtClean="0">
            <a:solidFill>
              <a:srgbClr val="FF0000"/>
            </a:solidFill>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上传一组数据源文件</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后台分析，加载，运算</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生成展示表格或者下载链接</a:t>
          </a:r>
          <a:endParaRPr lang="en-US" altLang="zh-CN" sz="1600" dirty="0" smtClean="0">
            <a:latin typeface="微软雅黑" pitchFamily="34" charset="-122"/>
            <a:ea typeface="微软雅黑" pitchFamily="34" charset="-122"/>
          </a:endParaRPr>
        </a:p>
      </dgm:t>
    </dgm:pt>
    <dgm:pt modelId="{D8AFF1C2-6B67-4D89-A11B-D1065BDEE8AC}" type="parTrans" cxnId="{E2AFFC68-0C2B-41A6-986E-05D80D3EBF8A}">
      <dgm:prSet/>
      <dgm:spPr/>
      <dgm:t>
        <a:bodyPr/>
        <a:lstStyle/>
        <a:p>
          <a:endParaRPr lang="zh-CN" altLang="en-US" sz="1200">
            <a:latin typeface="微软雅黑" pitchFamily="34" charset="-122"/>
            <a:ea typeface="微软雅黑" pitchFamily="34" charset="-122"/>
          </a:endParaRPr>
        </a:p>
      </dgm:t>
    </dgm:pt>
    <dgm:pt modelId="{3B38F75C-2218-4D3F-B6A1-1C8C8F9D688C}" type="sibTrans" cxnId="{E2AFFC68-0C2B-41A6-986E-05D80D3EBF8A}">
      <dgm:prSet/>
      <dgm:spPr/>
      <dgm:t>
        <a:bodyPr/>
        <a:lstStyle/>
        <a:p>
          <a:endParaRPr lang="zh-CN" altLang="en-US" sz="1200">
            <a:latin typeface="微软雅黑" pitchFamily="34" charset="-122"/>
            <a:ea typeface="微软雅黑" pitchFamily="34" charset="-122"/>
          </a:endParaRPr>
        </a:p>
      </dgm:t>
    </dgm:pt>
    <dgm:pt modelId="{817C9B51-3980-4430-B1FD-2E9CAA23DE9C}">
      <dgm:prSet phldrT="[文本]" custT="1"/>
      <dgm:spPr/>
      <dgm:t>
        <a:bodyPr/>
        <a:lstStyle/>
        <a:p>
          <a:pPr algn="l"/>
          <a:r>
            <a:rPr lang="zh-CN" altLang="en-US" sz="1800" b="1" dirty="0" smtClean="0">
              <a:solidFill>
                <a:srgbClr val="FF0000"/>
              </a:solidFill>
              <a:latin typeface="微软雅黑" pitchFamily="34" charset="-122"/>
              <a:ea typeface="微软雅黑" pitchFamily="34" charset="-122"/>
            </a:rPr>
            <a:t>四、多维分析</a:t>
          </a:r>
          <a:endParaRPr lang="en-US" altLang="zh-CN" sz="1800" b="1" dirty="0" smtClean="0">
            <a:solidFill>
              <a:srgbClr val="FF0000"/>
            </a:solidFill>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输入一组条件</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后台运算</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展示表格或图表</a:t>
          </a:r>
          <a:endParaRPr lang="en-US" altLang="zh-CN" sz="1600" dirty="0" smtClean="0">
            <a:latin typeface="微软雅黑" pitchFamily="34" charset="-122"/>
            <a:ea typeface="微软雅黑" pitchFamily="34" charset="-122"/>
          </a:endParaRPr>
        </a:p>
        <a:p>
          <a:pPr algn="l"/>
          <a:r>
            <a:rPr lang="en-US" altLang="zh-CN" sz="1600" dirty="0" smtClean="0">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在结果表中进行多维操作（钻取、切片，汇总等）</a:t>
          </a:r>
          <a:endParaRPr lang="zh-CN" altLang="en-US" sz="1600" dirty="0">
            <a:latin typeface="微软雅黑" pitchFamily="34" charset="-122"/>
            <a:ea typeface="微软雅黑" pitchFamily="34" charset="-122"/>
          </a:endParaRPr>
        </a:p>
      </dgm:t>
    </dgm:pt>
    <dgm:pt modelId="{EA4D3307-EFDE-44BE-BDCF-B18D5E42D542}" type="parTrans" cxnId="{DAE32975-C377-47E6-813C-700269EBE3FB}">
      <dgm:prSet/>
      <dgm:spPr/>
      <dgm:t>
        <a:bodyPr/>
        <a:lstStyle/>
        <a:p>
          <a:endParaRPr lang="zh-CN" altLang="en-US" sz="1200">
            <a:latin typeface="微软雅黑" pitchFamily="34" charset="-122"/>
            <a:ea typeface="微软雅黑" pitchFamily="34" charset="-122"/>
          </a:endParaRPr>
        </a:p>
      </dgm:t>
    </dgm:pt>
    <dgm:pt modelId="{81114DEC-196A-4C81-B79B-3E8C7C86677E}" type="sibTrans" cxnId="{DAE32975-C377-47E6-813C-700269EBE3FB}">
      <dgm:prSet/>
      <dgm:spPr/>
      <dgm:t>
        <a:bodyPr/>
        <a:lstStyle/>
        <a:p>
          <a:endParaRPr lang="zh-CN" altLang="en-US" sz="1200">
            <a:latin typeface="微软雅黑" pitchFamily="34" charset="-122"/>
            <a:ea typeface="微软雅黑" pitchFamily="34" charset="-122"/>
          </a:endParaRPr>
        </a:p>
      </dgm:t>
    </dgm:pt>
    <dgm:pt modelId="{522CB052-93FD-45F5-B3E5-7FD9F3EABF26}" type="pres">
      <dgm:prSet presAssocID="{2B5D713F-4152-41A7-8F5F-EAEF31EB365A}" presName="Name0" presStyleCnt="0">
        <dgm:presLayoutVars>
          <dgm:dir/>
          <dgm:resizeHandles val="exact"/>
        </dgm:presLayoutVars>
      </dgm:prSet>
      <dgm:spPr/>
    </dgm:pt>
    <dgm:pt modelId="{CC2AF423-B830-40F3-85A5-77797F8EB862}" type="pres">
      <dgm:prSet presAssocID="{2B5D713F-4152-41A7-8F5F-EAEF31EB365A}" presName="bkgdShp" presStyleLbl="alignAccFollowNode1" presStyleIdx="0" presStyleCnt="1" custLinFactNeighborX="-171" custLinFactNeighborY="-29630"/>
      <dgm:spPr/>
    </dgm:pt>
    <dgm:pt modelId="{C8C74627-5FF9-43E6-B64C-9222AA0E5A4B}" type="pres">
      <dgm:prSet presAssocID="{2B5D713F-4152-41A7-8F5F-EAEF31EB365A}" presName="linComp" presStyleCnt="0"/>
      <dgm:spPr/>
    </dgm:pt>
    <dgm:pt modelId="{B0C4D014-1AA6-430F-92FB-D75DB9DE2AD6}" type="pres">
      <dgm:prSet presAssocID="{71AE7BE5-F49D-49C7-B358-5BECA666E9DF}" presName="compNode" presStyleCnt="0"/>
      <dgm:spPr/>
    </dgm:pt>
    <dgm:pt modelId="{CB00EC57-313A-49A0-BFB6-5BC96BA5927D}" type="pres">
      <dgm:prSet presAssocID="{71AE7BE5-F49D-49C7-B358-5BECA666E9DF}" presName="node" presStyleLbl="node1" presStyleIdx="0" presStyleCnt="4">
        <dgm:presLayoutVars>
          <dgm:bulletEnabled val="1"/>
        </dgm:presLayoutVars>
      </dgm:prSet>
      <dgm:spPr/>
      <dgm:t>
        <a:bodyPr/>
        <a:lstStyle/>
        <a:p>
          <a:endParaRPr lang="zh-CN" altLang="en-US"/>
        </a:p>
      </dgm:t>
    </dgm:pt>
    <dgm:pt modelId="{5A9336C1-134A-41E8-8D76-D4AA037C875C}" type="pres">
      <dgm:prSet presAssocID="{71AE7BE5-F49D-49C7-B358-5BECA666E9DF}" presName="invisiNode" presStyleLbl="node1" presStyleIdx="0" presStyleCnt="4"/>
      <dgm:spPr/>
    </dgm:pt>
    <dgm:pt modelId="{7FCAEB2D-15CD-410E-ADB1-5DDC70A8AA8D}" type="pres">
      <dgm:prSet presAssocID="{71AE7BE5-F49D-49C7-B358-5BECA666E9DF}" presName="imagNode" presStyleLbl="fgImgPlace1" presStyleIdx="0" presStyleCnt="4"/>
      <dgm:spPr>
        <a:blipFill rotWithShape="1">
          <a:blip xmlns:r="http://schemas.openxmlformats.org/officeDocument/2006/relationships" r:embed="rId1"/>
          <a:stretch>
            <a:fillRect/>
          </a:stretch>
        </a:blipFill>
      </dgm:spPr>
    </dgm:pt>
    <dgm:pt modelId="{8192A972-E2E0-4FF7-B18B-3E140800F973}" type="pres">
      <dgm:prSet presAssocID="{B8FAC1BA-06A7-401D-93D5-033E44D54842}" presName="sibTrans" presStyleLbl="sibTrans2D1" presStyleIdx="0" presStyleCnt="0"/>
      <dgm:spPr/>
      <dgm:t>
        <a:bodyPr/>
        <a:lstStyle/>
        <a:p>
          <a:endParaRPr lang="zh-CN" altLang="en-US"/>
        </a:p>
      </dgm:t>
    </dgm:pt>
    <dgm:pt modelId="{9C9F4D4D-1EB8-4D15-8B9D-91C24995A3DC}" type="pres">
      <dgm:prSet presAssocID="{750DF84E-8E9E-42A0-84A2-6A753FDACFEE}" presName="compNode" presStyleCnt="0"/>
      <dgm:spPr/>
    </dgm:pt>
    <dgm:pt modelId="{00949D07-60D2-4B7E-9BB4-4720F505A277}" type="pres">
      <dgm:prSet presAssocID="{750DF84E-8E9E-42A0-84A2-6A753FDACFEE}" presName="node" presStyleLbl="node1" presStyleIdx="1" presStyleCnt="4">
        <dgm:presLayoutVars>
          <dgm:bulletEnabled val="1"/>
        </dgm:presLayoutVars>
      </dgm:prSet>
      <dgm:spPr/>
      <dgm:t>
        <a:bodyPr/>
        <a:lstStyle/>
        <a:p>
          <a:endParaRPr lang="zh-CN" altLang="en-US"/>
        </a:p>
      </dgm:t>
    </dgm:pt>
    <dgm:pt modelId="{B8A1AED1-4B93-4CAC-B9F5-9A274135197C}" type="pres">
      <dgm:prSet presAssocID="{750DF84E-8E9E-42A0-84A2-6A753FDACFEE}" presName="invisiNode" presStyleLbl="node1" presStyleIdx="1" presStyleCnt="4"/>
      <dgm:spPr/>
    </dgm:pt>
    <dgm:pt modelId="{C8D63D37-D41B-41FC-92A6-F9EB1DE7F08C}" type="pres">
      <dgm:prSet presAssocID="{750DF84E-8E9E-42A0-84A2-6A753FDACFEE}" presName="imagNode" presStyleLbl="fgImgPlace1" presStyleIdx="1" presStyleCnt="4"/>
      <dgm:spPr>
        <a:blipFill rotWithShape="1">
          <a:blip xmlns:r="http://schemas.openxmlformats.org/officeDocument/2006/relationships" r:embed="rId2"/>
          <a:stretch>
            <a:fillRect/>
          </a:stretch>
        </a:blipFill>
      </dgm:spPr>
    </dgm:pt>
    <dgm:pt modelId="{E62151D2-C7E7-41E5-8E01-1DD4BEAE5179}" type="pres">
      <dgm:prSet presAssocID="{1F0C58DF-0838-4138-BAA6-6E02351A5602}" presName="sibTrans" presStyleLbl="sibTrans2D1" presStyleIdx="0" presStyleCnt="0"/>
      <dgm:spPr/>
      <dgm:t>
        <a:bodyPr/>
        <a:lstStyle/>
        <a:p>
          <a:endParaRPr lang="zh-CN" altLang="en-US"/>
        </a:p>
      </dgm:t>
    </dgm:pt>
    <dgm:pt modelId="{F49352E8-A3FE-41CE-97A7-26FE2BE50E1E}" type="pres">
      <dgm:prSet presAssocID="{776AD42A-8341-4B3F-AB6E-133B0A31FD2C}" presName="compNode" presStyleCnt="0"/>
      <dgm:spPr/>
    </dgm:pt>
    <dgm:pt modelId="{AE167033-45E7-4BB1-A9A7-9842F96E857A}" type="pres">
      <dgm:prSet presAssocID="{776AD42A-8341-4B3F-AB6E-133B0A31FD2C}" presName="node" presStyleLbl="node1" presStyleIdx="2" presStyleCnt="4">
        <dgm:presLayoutVars>
          <dgm:bulletEnabled val="1"/>
        </dgm:presLayoutVars>
      </dgm:prSet>
      <dgm:spPr/>
      <dgm:t>
        <a:bodyPr/>
        <a:lstStyle/>
        <a:p>
          <a:endParaRPr lang="zh-CN" altLang="en-US"/>
        </a:p>
      </dgm:t>
    </dgm:pt>
    <dgm:pt modelId="{99734269-50E6-4B9F-A97D-28531DF58F22}" type="pres">
      <dgm:prSet presAssocID="{776AD42A-8341-4B3F-AB6E-133B0A31FD2C}" presName="invisiNode" presStyleLbl="node1" presStyleIdx="2" presStyleCnt="4"/>
      <dgm:spPr/>
    </dgm:pt>
    <dgm:pt modelId="{1AA6806F-0A71-4651-8788-A7A54B3159C6}" type="pres">
      <dgm:prSet presAssocID="{776AD42A-8341-4B3F-AB6E-133B0A31FD2C}" presName="imagNode" presStyleLbl="fgImgPlace1" presStyleIdx="2" presStyleCnt="4"/>
      <dgm:spPr>
        <a:blipFill rotWithShape="1">
          <a:blip xmlns:r="http://schemas.openxmlformats.org/officeDocument/2006/relationships" r:embed="rId3"/>
          <a:stretch>
            <a:fillRect/>
          </a:stretch>
        </a:blipFill>
      </dgm:spPr>
    </dgm:pt>
    <dgm:pt modelId="{FAB261BE-8202-460E-BD4F-5163DF13ED40}" type="pres">
      <dgm:prSet presAssocID="{3B38F75C-2218-4D3F-B6A1-1C8C8F9D688C}" presName="sibTrans" presStyleLbl="sibTrans2D1" presStyleIdx="0" presStyleCnt="0"/>
      <dgm:spPr/>
      <dgm:t>
        <a:bodyPr/>
        <a:lstStyle/>
        <a:p>
          <a:endParaRPr lang="zh-CN" altLang="en-US"/>
        </a:p>
      </dgm:t>
    </dgm:pt>
    <dgm:pt modelId="{587C82A7-9C2C-40D1-8C4F-DCFA18165C68}" type="pres">
      <dgm:prSet presAssocID="{817C9B51-3980-4430-B1FD-2E9CAA23DE9C}" presName="compNode" presStyleCnt="0"/>
      <dgm:spPr/>
    </dgm:pt>
    <dgm:pt modelId="{9898DD0C-3D14-45D6-9BC4-395A4494678D}" type="pres">
      <dgm:prSet presAssocID="{817C9B51-3980-4430-B1FD-2E9CAA23DE9C}" presName="node" presStyleLbl="node1" presStyleIdx="3" presStyleCnt="4">
        <dgm:presLayoutVars>
          <dgm:bulletEnabled val="1"/>
        </dgm:presLayoutVars>
      </dgm:prSet>
      <dgm:spPr/>
      <dgm:t>
        <a:bodyPr/>
        <a:lstStyle/>
        <a:p>
          <a:endParaRPr lang="zh-CN" altLang="en-US"/>
        </a:p>
      </dgm:t>
    </dgm:pt>
    <dgm:pt modelId="{4D988361-878F-405C-8330-1507B7692FFF}" type="pres">
      <dgm:prSet presAssocID="{817C9B51-3980-4430-B1FD-2E9CAA23DE9C}" presName="invisiNode" presStyleLbl="node1" presStyleIdx="3" presStyleCnt="4"/>
      <dgm:spPr/>
    </dgm:pt>
    <dgm:pt modelId="{DE6F759B-A63E-4DF3-8A9A-DA7C7111B498}" type="pres">
      <dgm:prSet presAssocID="{817C9B51-3980-4430-B1FD-2E9CAA23DE9C}" presName="imagNode" presStyleLbl="fgImgPlace1" presStyleIdx="3" presStyleCnt="4"/>
      <dgm:spPr>
        <a:blipFill rotWithShape="1">
          <a:blip xmlns:r="http://schemas.openxmlformats.org/officeDocument/2006/relationships" r:embed="rId4"/>
          <a:stretch>
            <a:fillRect/>
          </a:stretch>
        </a:blipFill>
      </dgm:spPr>
    </dgm:pt>
  </dgm:ptLst>
  <dgm:cxnLst>
    <dgm:cxn modelId="{38F13D24-BB85-4AB3-939F-E264336CDE4C}" srcId="{2B5D713F-4152-41A7-8F5F-EAEF31EB365A}" destId="{71AE7BE5-F49D-49C7-B358-5BECA666E9DF}" srcOrd="0" destOrd="0" parTransId="{909611C1-04E1-4308-AAF3-65A50ED11D83}" sibTransId="{B8FAC1BA-06A7-401D-93D5-033E44D54842}"/>
    <dgm:cxn modelId="{0F1304B7-7EE6-41C8-8528-AA21BD56217C}" type="presOf" srcId="{776AD42A-8341-4B3F-AB6E-133B0A31FD2C}" destId="{AE167033-45E7-4BB1-A9A7-9842F96E857A}" srcOrd="0" destOrd="0" presId="urn:microsoft.com/office/officeart/2005/8/layout/pList2"/>
    <dgm:cxn modelId="{223822FA-D59F-4FEC-A0D1-F7B6C59D8E14}" type="presOf" srcId="{3B38F75C-2218-4D3F-B6A1-1C8C8F9D688C}" destId="{FAB261BE-8202-460E-BD4F-5163DF13ED40}" srcOrd="0" destOrd="0" presId="urn:microsoft.com/office/officeart/2005/8/layout/pList2"/>
    <dgm:cxn modelId="{C42BA83D-2DDE-4B92-BF41-AD40271DB605}" type="presOf" srcId="{2B5D713F-4152-41A7-8F5F-EAEF31EB365A}" destId="{522CB052-93FD-45F5-B3E5-7FD9F3EABF26}" srcOrd="0" destOrd="0" presId="urn:microsoft.com/office/officeart/2005/8/layout/pList2"/>
    <dgm:cxn modelId="{B0BE5811-490C-4D4E-A887-74992ABC12A8}" type="presOf" srcId="{B8FAC1BA-06A7-401D-93D5-033E44D54842}" destId="{8192A972-E2E0-4FF7-B18B-3E140800F973}" srcOrd="0" destOrd="0" presId="urn:microsoft.com/office/officeart/2005/8/layout/pList2"/>
    <dgm:cxn modelId="{83610FE4-EA6C-4295-B0B1-37BF7FFDC636}" type="presOf" srcId="{1F0C58DF-0838-4138-BAA6-6E02351A5602}" destId="{E62151D2-C7E7-41E5-8E01-1DD4BEAE5179}" srcOrd="0" destOrd="0" presId="urn:microsoft.com/office/officeart/2005/8/layout/pList2"/>
    <dgm:cxn modelId="{DAE32975-C377-47E6-813C-700269EBE3FB}" srcId="{2B5D713F-4152-41A7-8F5F-EAEF31EB365A}" destId="{817C9B51-3980-4430-B1FD-2E9CAA23DE9C}" srcOrd="3" destOrd="0" parTransId="{EA4D3307-EFDE-44BE-BDCF-B18D5E42D542}" sibTransId="{81114DEC-196A-4C81-B79B-3E8C7C86677E}"/>
    <dgm:cxn modelId="{7D3C9482-23B7-4D19-8F8C-FD0F15A7C945}" srcId="{2B5D713F-4152-41A7-8F5F-EAEF31EB365A}" destId="{750DF84E-8E9E-42A0-84A2-6A753FDACFEE}" srcOrd="1" destOrd="0" parTransId="{3488C2B6-9E6B-4DB3-AF65-4BD0A9638C10}" sibTransId="{1F0C58DF-0838-4138-BAA6-6E02351A5602}"/>
    <dgm:cxn modelId="{4507294B-174C-42E4-9278-6D2142048C43}" type="presOf" srcId="{71AE7BE5-F49D-49C7-B358-5BECA666E9DF}" destId="{CB00EC57-313A-49A0-BFB6-5BC96BA5927D}" srcOrd="0" destOrd="0" presId="urn:microsoft.com/office/officeart/2005/8/layout/pList2"/>
    <dgm:cxn modelId="{15E6E323-6FAE-43ED-B59C-9E4B7D6B68E6}" type="presOf" srcId="{750DF84E-8E9E-42A0-84A2-6A753FDACFEE}" destId="{00949D07-60D2-4B7E-9BB4-4720F505A277}" srcOrd="0" destOrd="0" presId="urn:microsoft.com/office/officeart/2005/8/layout/pList2"/>
    <dgm:cxn modelId="{47FB702A-087C-4384-8FE5-FF39DD5CF21D}" type="presOf" srcId="{817C9B51-3980-4430-B1FD-2E9CAA23DE9C}" destId="{9898DD0C-3D14-45D6-9BC4-395A4494678D}" srcOrd="0" destOrd="0" presId="urn:microsoft.com/office/officeart/2005/8/layout/pList2"/>
    <dgm:cxn modelId="{E2AFFC68-0C2B-41A6-986E-05D80D3EBF8A}" srcId="{2B5D713F-4152-41A7-8F5F-EAEF31EB365A}" destId="{776AD42A-8341-4B3F-AB6E-133B0A31FD2C}" srcOrd="2" destOrd="0" parTransId="{D8AFF1C2-6B67-4D89-A11B-D1065BDEE8AC}" sibTransId="{3B38F75C-2218-4D3F-B6A1-1C8C8F9D688C}"/>
    <dgm:cxn modelId="{CCE2905A-6C5E-4DC5-8E2C-4D4979607A47}" type="presParOf" srcId="{522CB052-93FD-45F5-B3E5-7FD9F3EABF26}" destId="{CC2AF423-B830-40F3-85A5-77797F8EB862}" srcOrd="0" destOrd="0" presId="urn:microsoft.com/office/officeart/2005/8/layout/pList2"/>
    <dgm:cxn modelId="{F288802B-FFFB-4BC9-8141-5218EF155CA9}" type="presParOf" srcId="{522CB052-93FD-45F5-B3E5-7FD9F3EABF26}" destId="{C8C74627-5FF9-43E6-B64C-9222AA0E5A4B}" srcOrd="1" destOrd="0" presId="urn:microsoft.com/office/officeart/2005/8/layout/pList2"/>
    <dgm:cxn modelId="{B0BD1CCC-9250-4D82-93AA-DA395F4647B2}" type="presParOf" srcId="{C8C74627-5FF9-43E6-B64C-9222AA0E5A4B}" destId="{B0C4D014-1AA6-430F-92FB-D75DB9DE2AD6}" srcOrd="0" destOrd="0" presId="urn:microsoft.com/office/officeart/2005/8/layout/pList2"/>
    <dgm:cxn modelId="{1C2FE426-ABA2-4A02-A616-E33AB0C1D6FE}" type="presParOf" srcId="{B0C4D014-1AA6-430F-92FB-D75DB9DE2AD6}" destId="{CB00EC57-313A-49A0-BFB6-5BC96BA5927D}" srcOrd="0" destOrd="0" presId="urn:microsoft.com/office/officeart/2005/8/layout/pList2"/>
    <dgm:cxn modelId="{374C8C8A-F3B9-4B37-B87B-F61EAB000586}" type="presParOf" srcId="{B0C4D014-1AA6-430F-92FB-D75DB9DE2AD6}" destId="{5A9336C1-134A-41E8-8D76-D4AA037C875C}" srcOrd="1" destOrd="0" presId="urn:microsoft.com/office/officeart/2005/8/layout/pList2"/>
    <dgm:cxn modelId="{D55C1ED7-FA2B-4C03-9A5F-7420EC58E89B}" type="presParOf" srcId="{B0C4D014-1AA6-430F-92FB-D75DB9DE2AD6}" destId="{7FCAEB2D-15CD-410E-ADB1-5DDC70A8AA8D}" srcOrd="2" destOrd="0" presId="urn:microsoft.com/office/officeart/2005/8/layout/pList2"/>
    <dgm:cxn modelId="{B1825391-3CB5-4711-A639-0BA34F9D2723}" type="presParOf" srcId="{C8C74627-5FF9-43E6-B64C-9222AA0E5A4B}" destId="{8192A972-E2E0-4FF7-B18B-3E140800F973}" srcOrd="1" destOrd="0" presId="urn:microsoft.com/office/officeart/2005/8/layout/pList2"/>
    <dgm:cxn modelId="{BA7A882C-DFC5-4657-AC81-F63836130E5A}" type="presParOf" srcId="{C8C74627-5FF9-43E6-B64C-9222AA0E5A4B}" destId="{9C9F4D4D-1EB8-4D15-8B9D-91C24995A3DC}" srcOrd="2" destOrd="0" presId="urn:microsoft.com/office/officeart/2005/8/layout/pList2"/>
    <dgm:cxn modelId="{4E9CA788-5171-40FD-9E87-1D01EEBA065A}" type="presParOf" srcId="{9C9F4D4D-1EB8-4D15-8B9D-91C24995A3DC}" destId="{00949D07-60D2-4B7E-9BB4-4720F505A277}" srcOrd="0" destOrd="0" presId="urn:microsoft.com/office/officeart/2005/8/layout/pList2"/>
    <dgm:cxn modelId="{F4414A27-4A83-49DC-AA72-05E4431D76E2}" type="presParOf" srcId="{9C9F4D4D-1EB8-4D15-8B9D-91C24995A3DC}" destId="{B8A1AED1-4B93-4CAC-B9F5-9A274135197C}" srcOrd="1" destOrd="0" presId="urn:microsoft.com/office/officeart/2005/8/layout/pList2"/>
    <dgm:cxn modelId="{C0D55C5D-3EFF-423A-8600-E6FBC52FE4A0}" type="presParOf" srcId="{9C9F4D4D-1EB8-4D15-8B9D-91C24995A3DC}" destId="{C8D63D37-D41B-41FC-92A6-F9EB1DE7F08C}" srcOrd="2" destOrd="0" presId="urn:microsoft.com/office/officeart/2005/8/layout/pList2"/>
    <dgm:cxn modelId="{89CF1361-1C64-41D9-BC2B-212CAAA38152}" type="presParOf" srcId="{C8C74627-5FF9-43E6-B64C-9222AA0E5A4B}" destId="{E62151D2-C7E7-41E5-8E01-1DD4BEAE5179}" srcOrd="3" destOrd="0" presId="urn:microsoft.com/office/officeart/2005/8/layout/pList2"/>
    <dgm:cxn modelId="{139D0F1E-5D1D-49DC-A1AF-1099A0F7EEF3}" type="presParOf" srcId="{C8C74627-5FF9-43E6-B64C-9222AA0E5A4B}" destId="{F49352E8-A3FE-41CE-97A7-26FE2BE50E1E}" srcOrd="4" destOrd="0" presId="urn:microsoft.com/office/officeart/2005/8/layout/pList2"/>
    <dgm:cxn modelId="{4631A786-1D6B-4417-A022-C4459161CFF4}" type="presParOf" srcId="{F49352E8-A3FE-41CE-97A7-26FE2BE50E1E}" destId="{AE167033-45E7-4BB1-A9A7-9842F96E857A}" srcOrd="0" destOrd="0" presId="urn:microsoft.com/office/officeart/2005/8/layout/pList2"/>
    <dgm:cxn modelId="{6992BAEA-64BF-4363-8307-444479288A03}" type="presParOf" srcId="{F49352E8-A3FE-41CE-97A7-26FE2BE50E1E}" destId="{99734269-50E6-4B9F-A97D-28531DF58F22}" srcOrd="1" destOrd="0" presId="urn:microsoft.com/office/officeart/2005/8/layout/pList2"/>
    <dgm:cxn modelId="{8314AC4E-D83A-422B-AE0F-7EAB3A898F2C}" type="presParOf" srcId="{F49352E8-A3FE-41CE-97A7-26FE2BE50E1E}" destId="{1AA6806F-0A71-4651-8788-A7A54B3159C6}" srcOrd="2" destOrd="0" presId="urn:microsoft.com/office/officeart/2005/8/layout/pList2"/>
    <dgm:cxn modelId="{254D1D73-25A9-477D-AA57-B98B88806453}" type="presParOf" srcId="{C8C74627-5FF9-43E6-B64C-9222AA0E5A4B}" destId="{FAB261BE-8202-460E-BD4F-5163DF13ED40}" srcOrd="5" destOrd="0" presId="urn:microsoft.com/office/officeart/2005/8/layout/pList2"/>
    <dgm:cxn modelId="{80C80096-733D-4A73-B400-DFAB6DC07A6B}" type="presParOf" srcId="{C8C74627-5FF9-43E6-B64C-9222AA0E5A4B}" destId="{587C82A7-9C2C-40D1-8C4F-DCFA18165C68}" srcOrd="6" destOrd="0" presId="urn:microsoft.com/office/officeart/2005/8/layout/pList2"/>
    <dgm:cxn modelId="{AFB39155-450C-4655-AFF4-674B8A8C58A2}" type="presParOf" srcId="{587C82A7-9C2C-40D1-8C4F-DCFA18165C68}" destId="{9898DD0C-3D14-45D6-9BC4-395A4494678D}" srcOrd="0" destOrd="0" presId="urn:microsoft.com/office/officeart/2005/8/layout/pList2"/>
    <dgm:cxn modelId="{EF53BEB0-8DA2-4F66-BCA4-F5D121185A0D}" type="presParOf" srcId="{587C82A7-9C2C-40D1-8C4F-DCFA18165C68}" destId="{4D988361-878F-405C-8330-1507B7692FFF}" srcOrd="1" destOrd="0" presId="urn:microsoft.com/office/officeart/2005/8/layout/pList2"/>
    <dgm:cxn modelId="{A8AD808A-AF30-4F06-985C-04DCE3906343}" type="presParOf" srcId="{587C82A7-9C2C-40D1-8C4F-DCFA18165C68}" destId="{DE6F759B-A63E-4DF3-8A9A-DA7C7111B498}" srcOrd="2" destOrd="0" presId="urn:microsoft.com/office/officeart/2005/8/layout/p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F68BC179-5A4D-428F-ABEC-F2965F7EB059}" type="presOf" srcId="{214E6843-2DB6-47EE-8DD3-B469D34B6816}" destId="{EEBECEC2-8BB4-46B1-9F95-D43D8339905C}"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D18ECE1A-DA24-418D-9BF8-EFEFFB6E132B}" type="presOf" srcId="{BC744631-4D61-4A2D-A877-BAFAED91FF39}" destId="{C0B72642-AF86-4EFD-AC68-FD5524932CA5}"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D23F4B0B-D78D-4137-BD9F-F20492BDD1FB}" type="presOf" srcId="{D78DB26F-24B1-4649-8EEF-3ED508A7665E}" destId="{8ACF668E-CE0C-4F8D-8CB4-258E86C246CF}"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DD7FFCCB-53A7-4FCE-82CA-CB1A83B6885B}" type="presOf" srcId="{E9AB6FDC-1C6B-490C-808F-DE2941FA3036}" destId="{C28F8053-E70C-44E7-AA8D-DC2B24F84847}" srcOrd="0" destOrd="0" presId="urn:microsoft.com/office/officeart/2005/8/layout/hChevron3"/>
    <dgm:cxn modelId="{2A87DB8D-A32C-4E82-9649-BB18BF659007}" srcId="{214E6843-2DB6-47EE-8DD3-B469D34B6816}" destId="{BC744631-4D61-4A2D-A877-BAFAED91FF39}" srcOrd="0" destOrd="0" parTransId="{79EEDEFF-AAB4-43F3-A234-4EBD192D1B1C}" sibTransId="{E88F1EE5-7947-44D1-A413-B5C941C69B97}"/>
    <dgm:cxn modelId="{A833D998-8929-4EA8-82E1-E4121C460F33}" type="presOf" srcId="{28225BAC-A320-422A-B5D0-6D01AAB38E52}" destId="{73F5DBC9-DE0E-4777-83A8-5F9A98A40D7B}" srcOrd="0" destOrd="0" presId="urn:microsoft.com/office/officeart/2005/8/layout/hChevron3"/>
    <dgm:cxn modelId="{09D217A1-D4E9-4425-A4A0-C6F98E70F921}" type="presParOf" srcId="{EEBECEC2-8BB4-46B1-9F95-D43D8339905C}" destId="{C0B72642-AF86-4EFD-AC68-FD5524932CA5}" srcOrd="0" destOrd="0" presId="urn:microsoft.com/office/officeart/2005/8/layout/hChevron3"/>
    <dgm:cxn modelId="{64A18FF2-146A-41D6-8D22-CD820D4B54DF}" type="presParOf" srcId="{EEBECEC2-8BB4-46B1-9F95-D43D8339905C}" destId="{36B52025-9924-4591-A6CA-2C340CB050A6}" srcOrd="1" destOrd="0" presId="urn:microsoft.com/office/officeart/2005/8/layout/hChevron3"/>
    <dgm:cxn modelId="{D0E29735-B10E-41C3-A78C-F65309CAC545}" type="presParOf" srcId="{EEBECEC2-8BB4-46B1-9F95-D43D8339905C}" destId="{8ACF668E-CE0C-4F8D-8CB4-258E86C246CF}" srcOrd="2" destOrd="0" presId="urn:microsoft.com/office/officeart/2005/8/layout/hChevron3"/>
    <dgm:cxn modelId="{656E3D07-6B00-4890-8FFD-3723220E627B}" type="presParOf" srcId="{EEBECEC2-8BB4-46B1-9F95-D43D8339905C}" destId="{22DA47AE-0CC8-4F2F-B91C-927735AAB915}" srcOrd="3" destOrd="0" presId="urn:microsoft.com/office/officeart/2005/8/layout/hChevron3"/>
    <dgm:cxn modelId="{4B181CE6-5E7F-45FA-8CA2-B520A83C06CD}" type="presParOf" srcId="{EEBECEC2-8BB4-46B1-9F95-D43D8339905C}" destId="{73F5DBC9-DE0E-4777-83A8-5F9A98A40D7B}" srcOrd="4" destOrd="0" presId="urn:microsoft.com/office/officeart/2005/8/layout/hChevron3"/>
    <dgm:cxn modelId="{6F70409A-4270-4EDD-A973-9DFB25DB5147}" type="presParOf" srcId="{EEBECEC2-8BB4-46B1-9F95-D43D8339905C}" destId="{B0EB7912-0F79-4118-94F7-9F5BCF196902}" srcOrd="5" destOrd="0" presId="urn:microsoft.com/office/officeart/2005/8/layout/hChevron3"/>
    <dgm:cxn modelId="{6DA68450-9E2C-4ECC-893E-3DEE32408E77}"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290A5EB1-D416-47CD-92E5-657889099004}" srcId="{214E6843-2DB6-47EE-8DD3-B469D34B6816}" destId="{E9AB6FDC-1C6B-490C-808F-DE2941FA3036}" srcOrd="3" destOrd="0" parTransId="{66402492-4B07-4A21-9891-764B2C2C3D14}" sibTransId="{D80370B3-6AC2-4356-A383-5679C6EADC94}"/>
    <dgm:cxn modelId="{637207E4-19BF-426A-919F-F21DD9295D43}" type="presOf" srcId="{E9AB6FDC-1C6B-490C-808F-DE2941FA3036}" destId="{C28F8053-E70C-44E7-AA8D-DC2B24F84847}" srcOrd="0" destOrd="0" presId="urn:microsoft.com/office/officeart/2005/8/layout/hChevron3"/>
    <dgm:cxn modelId="{E0062CE7-EC6B-4EE2-8796-F526142C8589}" type="presOf" srcId="{28225BAC-A320-422A-B5D0-6D01AAB38E52}" destId="{73F5DBC9-DE0E-4777-83A8-5F9A98A40D7B}"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A62AC2EE-C03F-4318-B791-072350599AF1}" type="presOf" srcId="{BC744631-4D61-4A2D-A877-BAFAED91FF39}" destId="{C0B72642-AF86-4EFD-AC68-FD5524932CA5}" srcOrd="0" destOrd="0" presId="urn:microsoft.com/office/officeart/2005/8/layout/hChevron3"/>
    <dgm:cxn modelId="{44D3811B-5907-4633-BAB9-3D0878542F1B}" type="presOf" srcId="{214E6843-2DB6-47EE-8DD3-B469D34B6816}" destId="{EEBECEC2-8BB4-46B1-9F95-D43D8339905C}"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2A87DB8D-A32C-4E82-9649-BB18BF659007}" srcId="{214E6843-2DB6-47EE-8DD3-B469D34B6816}" destId="{BC744631-4D61-4A2D-A877-BAFAED91FF39}" srcOrd="0" destOrd="0" parTransId="{79EEDEFF-AAB4-43F3-A234-4EBD192D1B1C}" sibTransId="{E88F1EE5-7947-44D1-A413-B5C941C69B97}"/>
    <dgm:cxn modelId="{8B5D9127-EDFB-4B2E-B3BA-A7D465DACFE8}" type="presOf" srcId="{D78DB26F-24B1-4649-8EEF-3ED508A7665E}" destId="{8ACF668E-CE0C-4F8D-8CB4-258E86C246CF}" srcOrd="0" destOrd="0" presId="urn:microsoft.com/office/officeart/2005/8/layout/hChevron3"/>
    <dgm:cxn modelId="{14CEDD79-5C5E-40EC-BD41-365CBFE0A5FB}" type="presParOf" srcId="{EEBECEC2-8BB4-46B1-9F95-D43D8339905C}" destId="{C0B72642-AF86-4EFD-AC68-FD5524932CA5}" srcOrd="0" destOrd="0" presId="urn:microsoft.com/office/officeart/2005/8/layout/hChevron3"/>
    <dgm:cxn modelId="{299D91DF-788C-4055-96F9-56FF4FF17C1B}" type="presParOf" srcId="{EEBECEC2-8BB4-46B1-9F95-D43D8339905C}" destId="{36B52025-9924-4591-A6CA-2C340CB050A6}" srcOrd="1" destOrd="0" presId="urn:microsoft.com/office/officeart/2005/8/layout/hChevron3"/>
    <dgm:cxn modelId="{B1B26F9F-FA93-4034-8873-E3C66EA9874F}" type="presParOf" srcId="{EEBECEC2-8BB4-46B1-9F95-D43D8339905C}" destId="{8ACF668E-CE0C-4F8D-8CB4-258E86C246CF}" srcOrd="2" destOrd="0" presId="urn:microsoft.com/office/officeart/2005/8/layout/hChevron3"/>
    <dgm:cxn modelId="{25BA4B80-52A7-4BEC-8838-DEDAD0CD41C9}" type="presParOf" srcId="{EEBECEC2-8BB4-46B1-9F95-D43D8339905C}" destId="{22DA47AE-0CC8-4F2F-B91C-927735AAB915}" srcOrd="3" destOrd="0" presId="urn:microsoft.com/office/officeart/2005/8/layout/hChevron3"/>
    <dgm:cxn modelId="{9B621863-CFBC-4E7A-987B-EA06352E183B}" type="presParOf" srcId="{EEBECEC2-8BB4-46B1-9F95-D43D8339905C}" destId="{73F5DBC9-DE0E-4777-83A8-5F9A98A40D7B}" srcOrd="4" destOrd="0" presId="urn:microsoft.com/office/officeart/2005/8/layout/hChevron3"/>
    <dgm:cxn modelId="{4BA8BFBC-D2B7-40DF-9149-E6F53B1EFA34}" type="presParOf" srcId="{EEBECEC2-8BB4-46B1-9F95-D43D8339905C}" destId="{B0EB7912-0F79-4118-94F7-9F5BCF196902}" srcOrd="5" destOrd="0" presId="urn:microsoft.com/office/officeart/2005/8/layout/hChevron3"/>
    <dgm:cxn modelId="{31EE802E-69C9-4A4C-8327-DC56B67AD094}"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2ED3D8C8-7A46-4323-9F70-9E500D09ACF6}" srcId="{214E6843-2DB6-47EE-8DD3-B469D34B6816}" destId="{D78DB26F-24B1-4649-8EEF-3ED508A7665E}" srcOrd="1" destOrd="0" parTransId="{1D749DD8-EEC8-4B8B-BF2F-9822BF33337B}" sibTransId="{1FDA535A-2A84-4F77-9F4B-60ED28AD16E4}"/>
    <dgm:cxn modelId="{24B26463-59A7-49C6-A514-277F737009A3}" srcId="{214E6843-2DB6-47EE-8DD3-B469D34B6816}" destId="{28225BAC-A320-422A-B5D0-6D01AAB38E52}" srcOrd="2" destOrd="0" parTransId="{CE1C2D81-B33E-4534-9606-CFCC1019ACB9}" sibTransId="{E2E59C94-898B-475C-AA10-DE6E7E116FD9}"/>
    <dgm:cxn modelId="{2A87DB8D-A32C-4E82-9649-BB18BF659007}" srcId="{214E6843-2DB6-47EE-8DD3-B469D34B6816}" destId="{BC744631-4D61-4A2D-A877-BAFAED91FF39}" srcOrd="0" destOrd="0" parTransId="{79EEDEFF-AAB4-43F3-A234-4EBD192D1B1C}" sibTransId="{E88F1EE5-7947-44D1-A413-B5C941C69B97}"/>
    <dgm:cxn modelId="{1BF6B98F-00D2-4034-9CF2-D003CEFED08A}" type="presOf" srcId="{214E6843-2DB6-47EE-8DD3-B469D34B6816}" destId="{EEBECEC2-8BB4-46B1-9F95-D43D8339905C}"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156A02D4-1DCF-479E-9BF5-2EF043C9ED6E}" type="presOf" srcId="{BC744631-4D61-4A2D-A877-BAFAED91FF39}" destId="{C0B72642-AF86-4EFD-AC68-FD5524932CA5}" srcOrd="0" destOrd="0" presId="urn:microsoft.com/office/officeart/2005/8/layout/hChevron3"/>
    <dgm:cxn modelId="{90485334-99DC-4FD6-BEEF-E9CC12A972B0}" type="presOf" srcId="{E9AB6FDC-1C6B-490C-808F-DE2941FA3036}" destId="{C28F8053-E70C-44E7-AA8D-DC2B24F84847}" srcOrd="0" destOrd="0" presId="urn:microsoft.com/office/officeart/2005/8/layout/hChevron3"/>
    <dgm:cxn modelId="{6F63CCEE-DFAF-4DE7-B717-CBBFE1F64DA8}" type="presOf" srcId="{28225BAC-A320-422A-B5D0-6D01AAB38E52}" destId="{73F5DBC9-DE0E-4777-83A8-5F9A98A40D7B}" srcOrd="0" destOrd="0" presId="urn:microsoft.com/office/officeart/2005/8/layout/hChevron3"/>
    <dgm:cxn modelId="{4CD3421E-3875-4B4C-9B45-EDE92D4A5DD6}" type="presOf" srcId="{D78DB26F-24B1-4649-8EEF-3ED508A7665E}" destId="{8ACF668E-CE0C-4F8D-8CB4-258E86C246CF}" srcOrd="0" destOrd="0" presId="urn:microsoft.com/office/officeart/2005/8/layout/hChevron3"/>
    <dgm:cxn modelId="{0097A1AA-667F-4B7E-B414-620E9DE14158}" type="presParOf" srcId="{EEBECEC2-8BB4-46B1-9F95-D43D8339905C}" destId="{C0B72642-AF86-4EFD-AC68-FD5524932CA5}" srcOrd="0" destOrd="0" presId="urn:microsoft.com/office/officeart/2005/8/layout/hChevron3"/>
    <dgm:cxn modelId="{00EF28F6-A2FD-4263-9FC7-49BFECFEC865}" type="presParOf" srcId="{EEBECEC2-8BB4-46B1-9F95-D43D8339905C}" destId="{36B52025-9924-4591-A6CA-2C340CB050A6}" srcOrd="1" destOrd="0" presId="urn:microsoft.com/office/officeart/2005/8/layout/hChevron3"/>
    <dgm:cxn modelId="{6432E5DA-B538-4DDF-B0C4-414BA00A526F}" type="presParOf" srcId="{EEBECEC2-8BB4-46B1-9F95-D43D8339905C}" destId="{8ACF668E-CE0C-4F8D-8CB4-258E86C246CF}" srcOrd="2" destOrd="0" presId="urn:microsoft.com/office/officeart/2005/8/layout/hChevron3"/>
    <dgm:cxn modelId="{A2F4FC2A-06D0-4693-9B81-F80A333B70FF}" type="presParOf" srcId="{EEBECEC2-8BB4-46B1-9F95-D43D8339905C}" destId="{22DA47AE-0CC8-4F2F-B91C-927735AAB915}" srcOrd="3" destOrd="0" presId="urn:microsoft.com/office/officeart/2005/8/layout/hChevron3"/>
    <dgm:cxn modelId="{867E8324-CD01-4FC7-8FC0-75665BFDA1AD}" type="presParOf" srcId="{EEBECEC2-8BB4-46B1-9F95-D43D8339905C}" destId="{73F5DBC9-DE0E-4777-83A8-5F9A98A40D7B}" srcOrd="4" destOrd="0" presId="urn:microsoft.com/office/officeart/2005/8/layout/hChevron3"/>
    <dgm:cxn modelId="{1C107698-6C99-4E60-B080-0130F16BDB67}" type="presParOf" srcId="{EEBECEC2-8BB4-46B1-9F95-D43D8339905C}" destId="{B0EB7912-0F79-4118-94F7-9F5BCF196902}" srcOrd="5" destOrd="0" presId="urn:microsoft.com/office/officeart/2005/8/layout/hChevron3"/>
    <dgm:cxn modelId="{7084A383-90E8-4382-92FC-83993841193B}"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3314F9A5-0037-4FB4-8C1D-F713C2DC5F05}" type="presOf" srcId="{214E6843-2DB6-47EE-8DD3-B469D34B6816}" destId="{EEBECEC2-8BB4-46B1-9F95-D43D8339905C}"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24B26463-59A7-49C6-A514-277F737009A3}" srcId="{214E6843-2DB6-47EE-8DD3-B469D34B6816}" destId="{28225BAC-A320-422A-B5D0-6D01AAB38E52}" srcOrd="2" destOrd="0" parTransId="{CE1C2D81-B33E-4534-9606-CFCC1019ACB9}" sibTransId="{E2E59C94-898B-475C-AA10-DE6E7E116FD9}"/>
    <dgm:cxn modelId="{2A87DB8D-A32C-4E82-9649-BB18BF659007}" srcId="{214E6843-2DB6-47EE-8DD3-B469D34B6816}" destId="{BC744631-4D61-4A2D-A877-BAFAED91FF39}" srcOrd="0" destOrd="0" parTransId="{79EEDEFF-AAB4-43F3-A234-4EBD192D1B1C}" sibTransId="{E88F1EE5-7947-44D1-A413-B5C941C69B97}"/>
    <dgm:cxn modelId="{DAF1B429-5173-4DB4-9423-53735470E58C}" type="presOf" srcId="{28225BAC-A320-422A-B5D0-6D01AAB38E52}" destId="{73F5DBC9-DE0E-4777-83A8-5F9A98A40D7B}" srcOrd="0" destOrd="0" presId="urn:microsoft.com/office/officeart/2005/8/layout/hChevron3"/>
    <dgm:cxn modelId="{1B9D5232-A555-4DE1-92E8-F48686D90CF4}" type="presOf" srcId="{E9AB6FDC-1C6B-490C-808F-DE2941FA3036}" destId="{C28F8053-E70C-44E7-AA8D-DC2B24F84847}" srcOrd="0" destOrd="0" presId="urn:microsoft.com/office/officeart/2005/8/layout/hChevron3"/>
    <dgm:cxn modelId="{78E138F9-7BD8-4AAC-B593-38C101B908E4}" type="presOf" srcId="{BC744631-4D61-4A2D-A877-BAFAED91FF39}" destId="{C0B72642-AF86-4EFD-AC68-FD5524932CA5}"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C97301F3-8FEA-434C-9E74-FF71163EE809}" type="presOf" srcId="{D78DB26F-24B1-4649-8EEF-3ED508A7665E}" destId="{8ACF668E-CE0C-4F8D-8CB4-258E86C246CF}" srcOrd="0" destOrd="0" presId="urn:microsoft.com/office/officeart/2005/8/layout/hChevron3"/>
    <dgm:cxn modelId="{37CDB4E0-B991-465D-88EA-E6CD8E6C1EFE}" type="presParOf" srcId="{EEBECEC2-8BB4-46B1-9F95-D43D8339905C}" destId="{C0B72642-AF86-4EFD-AC68-FD5524932CA5}" srcOrd="0" destOrd="0" presId="urn:microsoft.com/office/officeart/2005/8/layout/hChevron3"/>
    <dgm:cxn modelId="{060E255D-0D1C-4F00-8F52-7B7745B79B08}" type="presParOf" srcId="{EEBECEC2-8BB4-46B1-9F95-D43D8339905C}" destId="{36B52025-9924-4591-A6CA-2C340CB050A6}" srcOrd="1" destOrd="0" presId="urn:microsoft.com/office/officeart/2005/8/layout/hChevron3"/>
    <dgm:cxn modelId="{BDB20C8D-76CB-4F79-84D4-DBCC5997997C}" type="presParOf" srcId="{EEBECEC2-8BB4-46B1-9F95-D43D8339905C}" destId="{8ACF668E-CE0C-4F8D-8CB4-258E86C246CF}" srcOrd="2" destOrd="0" presId="urn:microsoft.com/office/officeart/2005/8/layout/hChevron3"/>
    <dgm:cxn modelId="{13258172-FA6C-42C2-B84F-F30822212798}" type="presParOf" srcId="{EEBECEC2-8BB4-46B1-9F95-D43D8339905C}" destId="{22DA47AE-0CC8-4F2F-B91C-927735AAB915}" srcOrd="3" destOrd="0" presId="urn:microsoft.com/office/officeart/2005/8/layout/hChevron3"/>
    <dgm:cxn modelId="{BF7B00F1-5CB1-46E3-B2D0-EF6467BE36E5}" type="presParOf" srcId="{EEBECEC2-8BB4-46B1-9F95-D43D8339905C}" destId="{73F5DBC9-DE0E-4777-83A8-5F9A98A40D7B}" srcOrd="4" destOrd="0" presId="urn:microsoft.com/office/officeart/2005/8/layout/hChevron3"/>
    <dgm:cxn modelId="{0A2309D4-E233-470A-BA29-7C8878D963A3}" type="presParOf" srcId="{EEBECEC2-8BB4-46B1-9F95-D43D8339905C}" destId="{B0EB7912-0F79-4118-94F7-9F5BCF196902}" srcOrd="5" destOrd="0" presId="urn:microsoft.com/office/officeart/2005/8/layout/hChevron3"/>
    <dgm:cxn modelId="{28967F2D-6500-4FCE-A006-222B1632E306}"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25832-7976-4051-B32C-B3C6A98D091F}"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zh-CN" altLang="en-US"/>
        </a:p>
      </dgm:t>
    </dgm:pt>
    <dgm:pt modelId="{DBE5A8C0-5B1A-40B2-8D86-46A5E750ABD6}">
      <dgm:prSet phldrT="[文本]"/>
      <dgm:spPr/>
      <dgm:t>
        <a:bodyPr/>
        <a:lstStyle/>
        <a:p>
          <a:r>
            <a:rPr lang="zh-CN" altLang="en-US" b="1" dirty="0" smtClean="0">
              <a:latin typeface="微软雅黑" pitchFamily="34" charset="-122"/>
              <a:ea typeface="微软雅黑" pitchFamily="34" charset="-122"/>
            </a:rPr>
            <a:t>数据仓库简介</a:t>
          </a:r>
          <a:endParaRPr lang="zh-CN" altLang="en-US" b="1" dirty="0">
            <a:latin typeface="微软雅黑" pitchFamily="34" charset="-122"/>
            <a:ea typeface="微软雅黑" pitchFamily="34" charset="-122"/>
          </a:endParaRPr>
        </a:p>
      </dgm:t>
    </dgm:pt>
    <dgm:pt modelId="{BA6B230A-5B89-4E48-8346-A8F7735FBAE5}" type="parTrans" cxnId="{83EE13A3-ACBC-444F-89EF-6E0AA3B2764C}">
      <dgm:prSet/>
      <dgm:spPr/>
      <dgm:t>
        <a:bodyPr/>
        <a:lstStyle/>
        <a:p>
          <a:endParaRPr lang="zh-CN" altLang="en-US">
            <a:latin typeface="微软雅黑" pitchFamily="34" charset="-122"/>
            <a:ea typeface="微软雅黑" pitchFamily="34" charset="-122"/>
          </a:endParaRPr>
        </a:p>
      </dgm:t>
    </dgm:pt>
    <dgm:pt modelId="{46F267F6-5FB1-406C-B017-7CA51BC1731F}" type="sibTrans" cxnId="{83EE13A3-ACBC-444F-89EF-6E0AA3B2764C}">
      <dgm:prSet/>
      <dgm:spPr/>
      <dgm:t>
        <a:bodyPr/>
        <a:lstStyle/>
        <a:p>
          <a:endParaRPr lang="zh-CN" altLang="en-US">
            <a:latin typeface="微软雅黑" pitchFamily="34" charset="-122"/>
            <a:ea typeface="微软雅黑" pitchFamily="34" charset="-122"/>
          </a:endParaRPr>
        </a:p>
      </dgm:t>
    </dgm:pt>
    <dgm:pt modelId="{134428E4-3618-43E7-BD30-3B773153FB27}">
      <dgm:prSet phldrT="[文本]"/>
      <dgm:spPr/>
      <dgm:t>
        <a:bodyPr/>
        <a:lstStyle/>
        <a:p>
          <a:r>
            <a:rPr lang="zh-CN" altLang="en-US" dirty="0" smtClean="0">
              <a:latin typeface="微软雅黑" pitchFamily="34" charset="-122"/>
              <a:ea typeface="微软雅黑" pitchFamily="34" charset="-122"/>
            </a:rPr>
            <a:t>数据仓库服务</a:t>
          </a:r>
          <a:endParaRPr lang="zh-CN" altLang="en-US" dirty="0">
            <a:latin typeface="微软雅黑" pitchFamily="34" charset="-122"/>
            <a:ea typeface="微软雅黑" pitchFamily="34" charset="-122"/>
          </a:endParaRPr>
        </a:p>
      </dgm:t>
    </dgm:pt>
    <dgm:pt modelId="{7A01D63E-E2E3-41DB-AE83-C5B6FAC26B15}" type="parTrans" cxnId="{CF9A67C8-4533-4612-96BF-1F1CF23ADDD3}">
      <dgm:prSet/>
      <dgm:spPr/>
      <dgm:t>
        <a:bodyPr/>
        <a:lstStyle/>
        <a:p>
          <a:endParaRPr lang="zh-CN" altLang="en-US">
            <a:latin typeface="微软雅黑" pitchFamily="34" charset="-122"/>
            <a:ea typeface="微软雅黑" pitchFamily="34" charset="-122"/>
          </a:endParaRPr>
        </a:p>
      </dgm:t>
    </dgm:pt>
    <dgm:pt modelId="{64F13735-4AA1-4188-9AFB-8D3ED3B51FF1}" type="sibTrans" cxnId="{CF9A67C8-4533-4612-96BF-1F1CF23ADDD3}">
      <dgm:prSet/>
      <dgm:spPr/>
      <dgm:t>
        <a:bodyPr/>
        <a:lstStyle/>
        <a:p>
          <a:endParaRPr lang="zh-CN" altLang="en-US">
            <a:latin typeface="微软雅黑" pitchFamily="34" charset="-122"/>
            <a:ea typeface="微软雅黑" pitchFamily="34" charset="-122"/>
          </a:endParaRPr>
        </a:p>
      </dgm:t>
    </dgm:pt>
    <dgm:pt modelId="{53BE4339-D3C7-44B4-A43E-16AC98DC9B33}">
      <dgm:prSet phldrT="[文本]"/>
      <dgm:spPr/>
      <dgm:t>
        <a:bodyPr/>
        <a:lstStyle/>
        <a:p>
          <a:r>
            <a:rPr lang="zh-CN" altLang="en-US" dirty="0" smtClean="0">
              <a:latin typeface="微软雅黑" pitchFamily="34" charset="-122"/>
              <a:ea typeface="微软雅黑" pitchFamily="34" charset="-122"/>
            </a:rPr>
            <a:t>数据仓库数据</a:t>
          </a:r>
          <a:endParaRPr lang="zh-CN" altLang="en-US" dirty="0">
            <a:latin typeface="微软雅黑" pitchFamily="34" charset="-122"/>
            <a:ea typeface="微软雅黑" pitchFamily="34" charset="-122"/>
          </a:endParaRPr>
        </a:p>
      </dgm:t>
    </dgm:pt>
    <dgm:pt modelId="{2F9E5634-EC0B-40CF-B89D-63BB5122D689}" type="parTrans" cxnId="{F58031E9-681B-45B9-8B4E-11486EF91CE2}">
      <dgm:prSet/>
      <dgm:spPr/>
      <dgm:t>
        <a:bodyPr/>
        <a:lstStyle/>
        <a:p>
          <a:endParaRPr lang="zh-CN" altLang="en-US"/>
        </a:p>
      </dgm:t>
    </dgm:pt>
    <dgm:pt modelId="{2A915E4C-683B-4D86-B75A-77B393D5834C}" type="sibTrans" cxnId="{F58031E9-681B-45B9-8B4E-11486EF91CE2}">
      <dgm:prSet/>
      <dgm:spPr/>
      <dgm:t>
        <a:bodyPr/>
        <a:lstStyle/>
        <a:p>
          <a:endParaRPr lang="zh-CN" altLang="en-US"/>
        </a:p>
      </dgm:t>
    </dgm:pt>
    <dgm:pt modelId="{2D16968F-110D-4117-A52B-C8DF8D76F66C}">
      <dgm:prSet phldrT="[文本]"/>
      <dgm:spPr/>
      <dgm:t>
        <a:bodyPr/>
        <a:lstStyle/>
        <a:p>
          <a:r>
            <a:rPr lang="zh-CN" altLang="en-US" dirty="0" smtClean="0">
              <a:latin typeface="微软雅黑" pitchFamily="34" charset="-122"/>
              <a:ea typeface="微软雅黑" pitchFamily="34" charset="-122"/>
            </a:rPr>
            <a:t>重点应用介绍</a:t>
          </a:r>
          <a:endParaRPr lang="zh-CN" altLang="en-US" dirty="0">
            <a:latin typeface="微软雅黑" pitchFamily="34" charset="-122"/>
            <a:ea typeface="微软雅黑" pitchFamily="34" charset="-122"/>
          </a:endParaRPr>
        </a:p>
      </dgm:t>
    </dgm:pt>
    <dgm:pt modelId="{3400D852-007A-45EE-AC7E-F144F3C479C2}" type="parTrans" cxnId="{5D76C094-73C7-4EC8-8F6E-1E629C5F8E96}">
      <dgm:prSet/>
      <dgm:spPr/>
      <dgm:t>
        <a:bodyPr/>
        <a:lstStyle/>
        <a:p>
          <a:endParaRPr lang="zh-CN" altLang="en-US"/>
        </a:p>
      </dgm:t>
    </dgm:pt>
    <dgm:pt modelId="{7FAC8AB8-A92C-45DC-9C9F-F6C71F9A4C5A}" type="sibTrans" cxnId="{5D76C094-73C7-4EC8-8F6E-1E629C5F8E96}">
      <dgm:prSet/>
      <dgm:spPr/>
      <dgm:t>
        <a:bodyPr/>
        <a:lstStyle/>
        <a:p>
          <a:endParaRPr lang="zh-CN" altLang="en-US"/>
        </a:p>
      </dgm:t>
    </dgm:pt>
    <dgm:pt modelId="{E77AFC6B-3423-4733-A5C0-60E3092901C3}">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600" smtClean="0">
              <a:latin typeface="微软雅黑" pitchFamily="34" charset="-122"/>
              <a:ea typeface="微软雅黑" pitchFamily="34" charset="-122"/>
            </a:rPr>
            <a:t>建设历程</a:t>
          </a:r>
          <a:endParaRPr lang="zh-CN" altLang="en-US" sz="1600" dirty="0">
            <a:latin typeface="微软雅黑" pitchFamily="34" charset="-122"/>
            <a:ea typeface="微软雅黑" pitchFamily="34" charset="-122"/>
          </a:endParaRPr>
        </a:p>
      </dgm:t>
    </dgm:pt>
    <dgm:pt modelId="{CDC4D3D6-5BE8-43F8-9ABE-4DE232841409}" type="parTrans" cxnId="{CE9A1A0C-9D3A-436D-8237-3554FF3BAB68}">
      <dgm:prSet/>
      <dgm:spPr/>
      <dgm:t>
        <a:bodyPr/>
        <a:lstStyle/>
        <a:p>
          <a:endParaRPr lang="zh-CN" altLang="en-US"/>
        </a:p>
      </dgm:t>
    </dgm:pt>
    <dgm:pt modelId="{4B3FF67E-69F0-4625-85D2-B99331015B32}" type="sibTrans" cxnId="{CE9A1A0C-9D3A-436D-8237-3554FF3BAB68}">
      <dgm:prSet/>
      <dgm:spPr/>
      <dgm:t>
        <a:bodyPr/>
        <a:lstStyle/>
        <a:p>
          <a:endParaRPr lang="zh-CN" altLang="en-US"/>
        </a:p>
      </dgm:t>
    </dgm:pt>
    <dgm:pt modelId="{056DC423-82F1-4D64-B3E3-BE3D3D85F34B}">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600" smtClean="0">
              <a:latin typeface="微软雅黑" pitchFamily="34" charset="-122"/>
              <a:ea typeface="微软雅黑" pitchFamily="34" charset="-122"/>
            </a:rPr>
            <a:t>仓库现状</a:t>
          </a:r>
          <a:endParaRPr lang="zh-CN" altLang="en-US" sz="1600" dirty="0">
            <a:latin typeface="微软雅黑" pitchFamily="34" charset="-122"/>
            <a:ea typeface="微软雅黑" pitchFamily="34" charset="-122"/>
          </a:endParaRPr>
        </a:p>
      </dgm:t>
    </dgm:pt>
    <dgm:pt modelId="{8C74024E-93DF-4672-96D9-F9C15DDD19AD}" type="parTrans" cxnId="{C431A59F-CA56-498B-90BC-7EB816EFF070}">
      <dgm:prSet/>
      <dgm:spPr/>
      <dgm:t>
        <a:bodyPr/>
        <a:lstStyle/>
        <a:p>
          <a:endParaRPr lang="zh-CN" altLang="en-US"/>
        </a:p>
      </dgm:t>
    </dgm:pt>
    <dgm:pt modelId="{715350E4-487A-47DF-AD66-01E632C9F776}" type="sibTrans" cxnId="{C431A59F-CA56-498B-90BC-7EB816EFF070}">
      <dgm:prSet/>
      <dgm:spPr/>
      <dgm:t>
        <a:bodyPr/>
        <a:lstStyle/>
        <a:p>
          <a:endParaRPr lang="zh-CN" altLang="en-US"/>
        </a:p>
      </dgm:t>
    </dgm:pt>
    <dgm:pt modelId="{F19D3828-60E4-41A0-92AA-58E93A3F06AC}" type="pres">
      <dgm:prSet presAssocID="{FAB25832-7976-4051-B32C-B3C6A98D091F}" presName="linear" presStyleCnt="0">
        <dgm:presLayoutVars>
          <dgm:dir/>
          <dgm:animLvl val="lvl"/>
          <dgm:resizeHandles val="exact"/>
        </dgm:presLayoutVars>
      </dgm:prSet>
      <dgm:spPr/>
      <dgm:t>
        <a:bodyPr/>
        <a:lstStyle/>
        <a:p>
          <a:endParaRPr lang="zh-CN" altLang="en-US"/>
        </a:p>
      </dgm:t>
    </dgm:pt>
    <dgm:pt modelId="{84D9721F-0DEE-411D-BCF9-AE20E28C608F}" type="pres">
      <dgm:prSet presAssocID="{DBE5A8C0-5B1A-40B2-8D86-46A5E750ABD6}" presName="parentLin" presStyleCnt="0"/>
      <dgm:spPr/>
      <dgm:t>
        <a:bodyPr/>
        <a:lstStyle/>
        <a:p>
          <a:endParaRPr lang="zh-CN" altLang="en-US"/>
        </a:p>
      </dgm:t>
    </dgm:pt>
    <dgm:pt modelId="{86450BDC-6648-43C9-B2AF-96E028A63DA9}" type="pres">
      <dgm:prSet presAssocID="{DBE5A8C0-5B1A-40B2-8D86-46A5E750ABD6}" presName="parentLeftMargin" presStyleLbl="node1" presStyleIdx="0" presStyleCnt="4"/>
      <dgm:spPr/>
      <dgm:t>
        <a:bodyPr/>
        <a:lstStyle/>
        <a:p>
          <a:endParaRPr lang="zh-CN" altLang="en-US"/>
        </a:p>
      </dgm:t>
    </dgm:pt>
    <dgm:pt modelId="{6BCE4F2B-E58E-4D20-A208-91A8D76060FA}" type="pres">
      <dgm:prSet presAssocID="{DBE5A8C0-5B1A-40B2-8D86-46A5E750ABD6}" presName="parentText" presStyleLbl="node1" presStyleIdx="0" presStyleCnt="4">
        <dgm:presLayoutVars>
          <dgm:chMax val="0"/>
          <dgm:bulletEnabled val="1"/>
        </dgm:presLayoutVars>
      </dgm:prSet>
      <dgm:spPr/>
      <dgm:t>
        <a:bodyPr/>
        <a:lstStyle/>
        <a:p>
          <a:endParaRPr lang="zh-CN" altLang="en-US"/>
        </a:p>
      </dgm:t>
    </dgm:pt>
    <dgm:pt modelId="{747549E7-581E-482F-BDCA-7C247E0D882F}" type="pres">
      <dgm:prSet presAssocID="{DBE5A8C0-5B1A-40B2-8D86-46A5E750ABD6}" presName="negativeSpace" presStyleCnt="0"/>
      <dgm:spPr/>
      <dgm:t>
        <a:bodyPr/>
        <a:lstStyle/>
        <a:p>
          <a:endParaRPr lang="zh-CN" altLang="en-US"/>
        </a:p>
      </dgm:t>
    </dgm:pt>
    <dgm:pt modelId="{50D233FA-8A6A-47A5-BD32-890348D6D1FD}" type="pres">
      <dgm:prSet presAssocID="{DBE5A8C0-5B1A-40B2-8D86-46A5E750ABD6}" presName="childText" presStyleLbl="conFgAcc1" presStyleIdx="0" presStyleCnt="4">
        <dgm:presLayoutVars>
          <dgm:bulletEnabled val="1"/>
        </dgm:presLayoutVars>
      </dgm:prSet>
      <dgm:spPr/>
      <dgm:t>
        <a:bodyPr/>
        <a:lstStyle/>
        <a:p>
          <a:endParaRPr lang="zh-CN" altLang="en-US"/>
        </a:p>
      </dgm:t>
    </dgm:pt>
    <dgm:pt modelId="{05C260E0-5BDE-4062-B06E-54452E49EA41}" type="pres">
      <dgm:prSet presAssocID="{46F267F6-5FB1-406C-B017-7CA51BC1731F}" presName="spaceBetweenRectangles" presStyleCnt="0"/>
      <dgm:spPr/>
      <dgm:t>
        <a:bodyPr/>
        <a:lstStyle/>
        <a:p>
          <a:endParaRPr lang="zh-CN" altLang="en-US"/>
        </a:p>
      </dgm:t>
    </dgm:pt>
    <dgm:pt modelId="{FEA45A57-C737-48B2-A0B8-DB0286577D9E}" type="pres">
      <dgm:prSet presAssocID="{134428E4-3618-43E7-BD30-3B773153FB27}" presName="parentLin" presStyleCnt="0"/>
      <dgm:spPr/>
      <dgm:t>
        <a:bodyPr/>
        <a:lstStyle/>
        <a:p>
          <a:endParaRPr lang="zh-CN" altLang="en-US"/>
        </a:p>
      </dgm:t>
    </dgm:pt>
    <dgm:pt modelId="{B0A30EF3-B2C6-427F-9287-233D76C65B97}" type="pres">
      <dgm:prSet presAssocID="{134428E4-3618-43E7-BD30-3B773153FB27}" presName="parentLeftMargin" presStyleLbl="node1" presStyleIdx="0" presStyleCnt="4"/>
      <dgm:spPr/>
      <dgm:t>
        <a:bodyPr/>
        <a:lstStyle/>
        <a:p>
          <a:endParaRPr lang="zh-CN" altLang="en-US"/>
        </a:p>
      </dgm:t>
    </dgm:pt>
    <dgm:pt modelId="{D9F2FED6-F3CD-4081-8CA9-E67726D658B5}" type="pres">
      <dgm:prSet presAssocID="{134428E4-3618-43E7-BD30-3B773153FB27}" presName="parentText" presStyleLbl="node1" presStyleIdx="1" presStyleCnt="4">
        <dgm:presLayoutVars>
          <dgm:chMax val="0"/>
          <dgm:bulletEnabled val="1"/>
        </dgm:presLayoutVars>
      </dgm:prSet>
      <dgm:spPr/>
      <dgm:t>
        <a:bodyPr/>
        <a:lstStyle/>
        <a:p>
          <a:endParaRPr lang="zh-CN" altLang="en-US"/>
        </a:p>
      </dgm:t>
    </dgm:pt>
    <dgm:pt modelId="{6652E049-F335-4D25-9E06-12C29D20F779}" type="pres">
      <dgm:prSet presAssocID="{134428E4-3618-43E7-BD30-3B773153FB27}" presName="negativeSpace" presStyleCnt="0"/>
      <dgm:spPr/>
      <dgm:t>
        <a:bodyPr/>
        <a:lstStyle/>
        <a:p>
          <a:endParaRPr lang="zh-CN" altLang="en-US"/>
        </a:p>
      </dgm:t>
    </dgm:pt>
    <dgm:pt modelId="{94357D0D-7D27-4FE6-835E-E28A96D941B6}" type="pres">
      <dgm:prSet presAssocID="{134428E4-3618-43E7-BD30-3B773153FB27}" presName="childText" presStyleLbl="conFgAcc1" presStyleIdx="1" presStyleCnt="4">
        <dgm:presLayoutVars>
          <dgm:bulletEnabled val="1"/>
        </dgm:presLayoutVars>
      </dgm:prSet>
      <dgm:spPr/>
      <dgm:t>
        <a:bodyPr/>
        <a:lstStyle/>
        <a:p>
          <a:endParaRPr lang="zh-CN" altLang="en-US"/>
        </a:p>
      </dgm:t>
    </dgm:pt>
    <dgm:pt modelId="{C219126F-EF5D-4AD6-B2C6-E5A576C31FF2}" type="pres">
      <dgm:prSet presAssocID="{64F13735-4AA1-4188-9AFB-8D3ED3B51FF1}" presName="spaceBetweenRectangles" presStyleCnt="0"/>
      <dgm:spPr/>
      <dgm:t>
        <a:bodyPr/>
        <a:lstStyle/>
        <a:p>
          <a:endParaRPr lang="zh-CN" altLang="en-US"/>
        </a:p>
      </dgm:t>
    </dgm:pt>
    <dgm:pt modelId="{C01A066B-80CD-4E32-8473-83FA9A78F52A}" type="pres">
      <dgm:prSet presAssocID="{53BE4339-D3C7-44B4-A43E-16AC98DC9B33}" presName="parentLin" presStyleCnt="0"/>
      <dgm:spPr/>
      <dgm:t>
        <a:bodyPr/>
        <a:lstStyle/>
        <a:p>
          <a:endParaRPr lang="zh-CN" altLang="en-US"/>
        </a:p>
      </dgm:t>
    </dgm:pt>
    <dgm:pt modelId="{71DC2872-B9C5-4D78-B311-03024C3F43D1}" type="pres">
      <dgm:prSet presAssocID="{53BE4339-D3C7-44B4-A43E-16AC98DC9B33}" presName="parentLeftMargin" presStyleLbl="node1" presStyleIdx="1" presStyleCnt="4"/>
      <dgm:spPr/>
      <dgm:t>
        <a:bodyPr/>
        <a:lstStyle/>
        <a:p>
          <a:endParaRPr lang="zh-CN" altLang="en-US"/>
        </a:p>
      </dgm:t>
    </dgm:pt>
    <dgm:pt modelId="{EDD95D27-6825-481C-8A95-D965F8F637E5}" type="pres">
      <dgm:prSet presAssocID="{53BE4339-D3C7-44B4-A43E-16AC98DC9B33}" presName="parentText" presStyleLbl="node1" presStyleIdx="2" presStyleCnt="4">
        <dgm:presLayoutVars>
          <dgm:chMax val="0"/>
          <dgm:bulletEnabled val="1"/>
        </dgm:presLayoutVars>
      </dgm:prSet>
      <dgm:spPr/>
      <dgm:t>
        <a:bodyPr/>
        <a:lstStyle/>
        <a:p>
          <a:endParaRPr lang="zh-CN" altLang="en-US"/>
        </a:p>
      </dgm:t>
    </dgm:pt>
    <dgm:pt modelId="{F8A1A5BD-B805-499F-AF16-8B6D0D23E624}" type="pres">
      <dgm:prSet presAssocID="{53BE4339-D3C7-44B4-A43E-16AC98DC9B33}" presName="negativeSpace" presStyleCnt="0"/>
      <dgm:spPr/>
      <dgm:t>
        <a:bodyPr/>
        <a:lstStyle/>
        <a:p>
          <a:endParaRPr lang="zh-CN" altLang="en-US"/>
        </a:p>
      </dgm:t>
    </dgm:pt>
    <dgm:pt modelId="{81D2F399-A77F-47D8-A0AE-C7986873A500}" type="pres">
      <dgm:prSet presAssocID="{53BE4339-D3C7-44B4-A43E-16AC98DC9B33}" presName="childText" presStyleLbl="conFgAcc1" presStyleIdx="2" presStyleCnt="4">
        <dgm:presLayoutVars>
          <dgm:bulletEnabled val="1"/>
        </dgm:presLayoutVars>
      </dgm:prSet>
      <dgm:spPr/>
      <dgm:t>
        <a:bodyPr/>
        <a:lstStyle/>
        <a:p>
          <a:endParaRPr lang="zh-CN" altLang="en-US"/>
        </a:p>
      </dgm:t>
    </dgm:pt>
    <dgm:pt modelId="{E7115C6F-E308-4AEA-A09E-979DED619ED2}" type="pres">
      <dgm:prSet presAssocID="{2A915E4C-683B-4D86-B75A-77B393D5834C}" presName="spaceBetweenRectangles" presStyleCnt="0"/>
      <dgm:spPr/>
      <dgm:t>
        <a:bodyPr/>
        <a:lstStyle/>
        <a:p>
          <a:endParaRPr lang="zh-CN" altLang="en-US"/>
        </a:p>
      </dgm:t>
    </dgm:pt>
    <dgm:pt modelId="{B0B5FB85-9083-42A1-80A2-0362DA5EF08C}" type="pres">
      <dgm:prSet presAssocID="{2D16968F-110D-4117-A52B-C8DF8D76F66C}" presName="parentLin" presStyleCnt="0"/>
      <dgm:spPr/>
      <dgm:t>
        <a:bodyPr/>
        <a:lstStyle/>
        <a:p>
          <a:endParaRPr lang="zh-CN" altLang="en-US"/>
        </a:p>
      </dgm:t>
    </dgm:pt>
    <dgm:pt modelId="{AC86AD6B-EE9A-4588-9888-9EAEE019C931}" type="pres">
      <dgm:prSet presAssocID="{2D16968F-110D-4117-A52B-C8DF8D76F66C}" presName="parentLeftMargin" presStyleLbl="node1" presStyleIdx="2" presStyleCnt="4"/>
      <dgm:spPr/>
      <dgm:t>
        <a:bodyPr/>
        <a:lstStyle/>
        <a:p>
          <a:endParaRPr lang="zh-CN" altLang="en-US"/>
        </a:p>
      </dgm:t>
    </dgm:pt>
    <dgm:pt modelId="{651AB7B6-9E74-4696-8F61-F9A6E6E55F2C}" type="pres">
      <dgm:prSet presAssocID="{2D16968F-110D-4117-A52B-C8DF8D76F66C}" presName="parentText" presStyleLbl="node1" presStyleIdx="3" presStyleCnt="4">
        <dgm:presLayoutVars>
          <dgm:chMax val="0"/>
          <dgm:bulletEnabled val="1"/>
        </dgm:presLayoutVars>
      </dgm:prSet>
      <dgm:spPr/>
      <dgm:t>
        <a:bodyPr/>
        <a:lstStyle/>
        <a:p>
          <a:endParaRPr lang="zh-CN" altLang="en-US"/>
        </a:p>
      </dgm:t>
    </dgm:pt>
    <dgm:pt modelId="{F0ABDFA6-2306-4AA7-ABE0-1E342C589025}" type="pres">
      <dgm:prSet presAssocID="{2D16968F-110D-4117-A52B-C8DF8D76F66C}" presName="negativeSpace" presStyleCnt="0"/>
      <dgm:spPr/>
      <dgm:t>
        <a:bodyPr/>
        <a:lstStyle/>
        <a:p>
          <a:endParaRPr lang="zh-CN" altLang="en-US"/>
        </a:p>
      </dgm:t>
    </dgm:pt>
    <dgm:pt modelId="{C1DF6D99-7D2B-4B4F-A337-6F9560005C4A}" type="pres">
      <dgm:prSet presAssocID="{2D16968F-110D-4117-A52B-C8DF8D76F66C}" presName="childText" presStyleLbl="conFgAcc1" presStyleIdx="3" presStyleCnt="4">
        <dgm:presLayoutVars>
          <dgm:bulletEnabled val="1"/>
        </dgm:presLayoutVars>
      </dgm:prSet>
      <dgm:spPr/>
      <dgm:t>
        <a:bodyPr/>
        <a:lstStyle/>
        <a:p>
          <a:endParaRPr lang="zh-CN" altLang="en-US"/>
        </a:p>
      </dgm:t>
    </dgm:pt>
  </dgm:ptLst>
  <dgm:cxnLst>
    <dgm:cxn modelId="{28A19BC9-78EE-4879-863A-D08EA2F0330D}" type="presOf" srcId="{E77AFC6B-3423-4733-A5C0-60E3092901C3}" destId="{50D233FA-8A6A-47A5-BD32-890348D6D1FD}" srcOrd="0" destOrd="0" presId="urn:microsoft.com/office/officeart/2005/8/layout/list1"/>
    <dgm:cxn modelId="{476B1A16-4E2B-4B4F-A073-D3D234C03196}" type="presOf" srcId="{134428E4-3618-43E7-BD30-3B773153FB27}" destId="{D9F2FED6-F3CD-4081-8CA9-E67726D658B5}" srcOrd="1" destOrd="0" presId="urn:microsoft.com/office/officeart/2005/8/layout/list1"/>
    <dgm:cxn modelId="{CE9A1A0C-9D3A-436D-8237-3554FF3BAB68}" srcId="{DBE5A8C0-5B1A-40B2-8D86-46A5E750ABD6}" destId="{E77AFC6B-3423-4733-A5C0-60E3092901C3}" srcOrd="0" destOrd="0" parTransId="{CDC4D3D6-5BE8-43F8-9ABE-4DE232841409}" sibTransId="{4B3FF67E-69F0-4625-85D2-B99331015B32}"/>
    <dgm:cxn modelId="{C431A59F-CA56-498B-90BC-7EB816EFF070}" srcId="{DBE5A8C0-5B1A-40B2-8D86-46A5E750ABD6}" destId="{056DC423-82F1-4D64-B3E3-BE3D3D85F34B}" srcOrd="1" destOrd="0" parTransId="{8C74024E-93DF-4672-96D9-F9C15DDD19AD}" sibTransId="{715350E4-487A-47DF-AD66-01E632C9F776}"/>
    <dgm:cxn modelId="{C961F11E-269D-4C76-BC26-9CFF92AD861B}" type="presOf" srcId="{FAB25832-7976-4051-B32C-B3C6A98D091F}" destId="{F19D3828-60E4-41A0-92AA-58E93A3F06AC}" srcOrd="0" destOrd="0" presId="urn:microsoft.com/office/officeart/2005/8/layout/list1"/>
    <dgm:cxn modelId="{5D76C094-73C7-4EC8-8F6E-1E629C5F8E96}" srcId="{FAB25832-7976-4051-B32C-B3C6A98D091F}" destId="{2D16968F-110D-4117-A52B-C8DF8D76F66C}" srcOrd="3" destOrd="0" parTransId="{3400D852-007A-45EE-AC7E-F144F3C479C2}" sibTransId="{7FAC8AB8-A92C-45DC-9C9F-F6C71F9A4C5A}"/>
    <dgm:cxn modelId="{5DEA52C6-6E0C-4F67-9620-0C65C4C177A3}" type="presOf" srcId="{134428E4-3618-43E7-BD30-3B773153FB27}" destId="{B0A30EF3-B2C6-427F-9287-233D76C65B97}" srcOrd="0" destOrd="0" presId="urn:microsoft.com/office/officeart/2005/8/layout/list1"/>
    <dgm:cxn modelId="{C4AA6EB6-996F-4839-9443-101FD3BBE32C}" type="presOf" srcId="{DBE5A8C0-5B1A-40B2-8D86-46A5E750ABD6}" destId="{86450BDC-6648-43C9-B2AF-96E028A63DA9}" srcOrd="0" destOrd="0" presId="urn:microsoft.com/office/officeart/2005/8/layout/list1"/>
    <dgm:cxn modelId="{F58031E9-681B-45B9-8B4E-11486EF91CE2}" srcId="{FAB25832-7976-4051-B32C-B3C6A98D091F}" destId="{53BE4339-D3C7-44B4-A43E-16AC98DC9B33}" srcOrd="2" destOrd="0" parTransId="{2F9E5634-EC0B-40CF-B89D-63BB5122D689}" sibTransId="{2A915E4C-683B-4D86-B75A-77B393D5834C}"/>
    <dgm:cxn modelId="{B9A88C21-C894-4F5E-904D-10501E38790E}" type="presOf" srcId="{DBE5A8C0-5B1A-40B2-8D86-46A5E750ABD6}" destId="{6BCE4F2B-E58E-4D20-A208-91A8D76060FA}" srcOrd="1" destOrd="0" presId="urn:microsoft.com/office/officeart/2005/8/layout/list1"/>
    <dgm:cxn modelId="{E130702F-6331-41EA-BE62-C82948D46CCD}" type="presOf" srcId="{2D16968F-110D-4117-A52B-C8DF8D76F66C}" destId="{651AB7B6-9E74-4696-8F61-F9A6E6E55F2C}" srcOrd="1" destOrd="0" presId="urn:microsoft.com/office/officeart/2005/8/layout/list1"/>
    <dgm:cxn modelId="{CD023BB8-4A70-4DE6-B89B-E07820847393}" type="presOf" srcId="{53BE4339-D3C7-44B4-A43E-16AC98DC9B33}" destId="{71DC2872-B9C5-4D78-B311-03024C3F43D1}" srcOrd="0" destOrd="0" presId="urn:microsoft.com/office/officeart/2005/8/layout/list1"/>
    <dgm:cxn modelId="{CF9A67C8-4533-4612-96BF-1F1CF23ADDD3}" srcId="{FAB25832-7976-4051-B32C-B3C6A98D091F}" destId="{134428E4-3618-43E7-BD30-3B773153FB27}" srcOrd="1" destOrd="0" parTransId="{7A01D63E-E2E3-41DB-AE83-C5B6FAC26B15}" sibTransId="{64F13735-4AA1-4188-9AFB-8D3ED3B51FF1}"/>
    <dgm:cxn modelId="{83EE13A3-ACBC-444F-89EF-6E0AA3B2764C}" srcId="{FAB25832-7976-4051-B32C-B3C6A98D091F}" destId="{DBE5A8C0-5B1A-40B2-8D86-46A5E750ABD6}" srcOrd="0" destOrd="0" parTransId="{BA6B230A-5B89-4E48-8346-A8F7735FBAE5}" sibTransId="{46F267F6-5FB1-406C-B017-7CA51BC1731F}"/>
    <dgm:cxn modelId="{AFF818B8-ECC6-40FF-ABBE-0B017670A0E3}" type="presOf" srcId="{2D16968F-110D-4117-A52B-C8DF8D76F66C}" destId="{AC86AD6B-EE9A-4588-9888-9EAEE019C931}" srcOrd="0" destOrd="0" presId="urn:microsoft.com/office/officeart/2005/8/layout/list1"/>
    <dgm:cxn modelId="{3BC40BAE-81BD-44C0-B41A-C4F6EB251E2A}" type="presOf" srcId="{53BE4339-D3C7-44B4-A43E-16AC98DC9B33}" destId="{EDD95D27-6825-481C-8A95-D965F8F637E5}" srcOrd="1" destOrd="0" presId="urn:microsoft.com/office/officeart/2005/8/layout/list1"/>
    <dgm:cxn modelId="{4EE1F9D6-2F3B-498F-96CD-8EF5509D7761}" type="presOf" srcId="{056DC423-82F1-4D64-B3E3-BE3D3D85F34B}" destId="{50D233FA-8A6A-47A5-BD32-890348D6D1FD}" srcOrd="0" destOrd="1" presId="urn:microsoft.com/office/officeart/2005/8/layout/list1"/>
    <dgm:cxn modelId="{805F0CCE-4422-474F-BAD0-844CC1C3F699}" type="presParOf" srcId="{F19D3828-60E4-41A0-92AA-58E93A3F06AC}" destId="{84D9721F-0DEE-411D-BCF9-AE20E28C608F}" srcOrd="0" destOrd="0" presId="urn:microsoft.com/office/officeart/2005/8/layout/list1"/>
    <dgm:cxn modelId="{39D2380F-CC83-4316-B036-79E4BB00E419}" type="presParOf" srcId="{84D9721F-0DEE-411D-BCF9-AE20E28C608F}" destId="{86450BDC-6648-43C9-B2AF-96E028A63DA9}" srcOrd="0" destOrd="0" presId="urn:microsoft.com/office/officeart/2005/8/layout/list1"/>
    <dgm:cxn modelId="{85421CA5-F53E-403D-9B04-814FB09C3D4D}" type="presParOf" srcId="{84D9721F-0DEE-411D-BCF9-AE20E28C608F}" destId="{6BCE4F2B-E58E-4D20-A208-91A8D76060FA}" srcOrd="1" destOrd="0" presId="urn:microsoft.com/office/officeart/2005/8/layout/list1"/>
    <dgm:cxn modelId="{2C645402-B2C6-4CD1-BE9D-4979F98C2567}" type="presParOf" srcId="{F19D3828-60E4-41A0-92AA-58E93A3F06AC}" destId="{747549E7-581E-482F-BDCA-7C247E0D882F}" srcOrd="1" destOrd="0" presId="urn:microsoft.com/office/officeart/2005/8/layout/list1"/>
    <dgm:cxn modelId="{D4B7C81F-6265-41C0-A9F7-616AC7990587}" type="presParOf" srcId="{F19D3828-60E4-41A0-92AA-58E93A3F06AC}" destId="{50D233FA-8A6A-47A5-BD32-890348D6D1FD}" srcOrd="2" destOrd="0" presId="urn:microsoft.com/office/officeart/2005/8/layout/list1"/>
    <dgm:cxn modelId="{1D79467D-CF1B-4306-85B7-1068680F546A}" type="presParOf" srcId="{F19D3828-60E4-41A0-92AA-58E93A3F06AC}" destId="{05C260E0-5BDE-4062-B06E-54452E49EA41}" srcOrd="3" destOrd="0" presId="urn:microsoft.com/office/officeart/2005/8/layout/list1"/>
    <dgm:cxn modelId="{B38588D7-5DAE-4B77-88B4-74FC11261227}" type="presParOf" srcId="{F19D3828-60E4-41A0-92AA-58E93A3F06AC}" destId="{FEA45A57-C737-48B2-A0B8-DB0286577D9E}" srcOrd="4" destOrd="0" presId="urn:microsoft.com/office/officeart/2005/8/layout/list1"/>
    <dgm:cxn modelId="{2A4D3959-B129-4285-8226-A38F7F174896}" type="presParOf" srcId="{FEA45A57-C737-48B2-A0B8-DB0286577D9E}" destId="{B0A30EF3-B2C6-427F-9287-233D76C65B97}" srcOrd="0" destOrd="0" presId="urn:microsoft.com/office/officeart/2005/8/layout/list1"/>
    <dgm:cxn modelId="{95853C3D-408F-4AFE-80EF-43DCCF5497B8}" type="presParOf" srcId="{FEA45A57-C737-48B2-A0B8-DB0286577D9E}" destId="{D9F2FED6-F3CD-4081-8CA9-E67726D658B5}" srcOrd="1" destOrd="0" presId="urn:microsoft.com/office/officeart/2005/8/layout/list1"/>
    <dgm:cxn modelId="{8C9AB7C1-E6E3-44B8-9D90-A3705E061974}" type="presParOf" srcId="{F19D3828-60E4-41A0-92AA-58E93A3F06AC}" destId="{6652E049-F335-4D25-9E06-12C29D20F779}" srcOrd="5" destOrd="0" presId="urn:microsoft.com/office/officeart/2005/8/layout/list1"/>
    <dgm:cxn modelId="{9CC882A7-EAF1-49D6-A10F-7F3455860394}" type="presParOf" srcId="{F19D3828-60E4-41A0-92AA-58E93A3F06AC}" destId="{94357D0D-7D27-4FE6-835E-E28A96D941B6}" srcOrd="6" destOrd="0" presId="urn:microsoft.com/office/officeart/2005/8/layout/list1"/>
    <dgm:cxn modelId="{AD120B90-13B1-418E-9708-B08B87A39F20}" type="presParOf" srcId="{F19D3828-60E4-41A0-92AA-58E93A3F06AC}" destId="{C219126F-EF5D-4AD6-B2C6-E5A576C31FF2}" srcOrd="7" destOrd="0" presId="urn:microsoft.com/office/officeart/2005/8/layout/list1"/>
    <dgm:cxn modelId="{7322CF15-B620-4DFA-B963-51908366DB05}" type="presParOf" srcId="{F19D3828-60E4-41A0-92AA-58E93A3F06AC}" destId="{C01A066B-80CD-4E32-8473-83FA9A78F52A}" srcOrd="8" destOrd="0" presId="urn:microsoft.com/office/officeart/2005/8/layout/list1"/>
    <dgm:cxn modelId="{7E9F51F3-F2CC-4997-8037-B3037633C69F}" type="presParOf" srcId="{C01A066B-80CD-4E32-8473-83FA9A78F52A}" destId="{71DC2872-B9C5-4D78-B311-03024C3F43D1}" srcOrd="0" destOrd="0" presId="urn:microsoft.com/office/officeart/2005/8/layout/list1"/>
    <dgm:cxn modelId="{9C4CF564-69A2-4665-ABD9-AE07770A2C06}" type="presParOf" srcId="{C01A066B-80CD-4E32-8473-83FA9A78F52A}" destId="{EDD95D27-6825-481C-8A95-D965F8F637E5}" srcOrd="1" destOrd="0" presId="urn:microsoft.com/office/officeart/2005/8/layout/list1"/>
    <dgm:cxn modelId="{5556FF6E-6298-4031-828C-352082F736DA}" type="presParOf" srcId="{F19D3828-60E4-41A0-92AA-58E93A3F06AC}" destId="{F8A1A5BD-B805-499F-AF16-8B6D0D23E624}" srcOrd="9" destOrd="0" presId="urn:microsoft.com/office/officeart/2005/8/layout/list1"/>
    <dgm:cxn modelId="{2D6A75AF-4188-4060-B9CF-1743FFCF83AD}" type="presParOf" srcId="{F19D3828-60E4-41A0-92AA-58E93A3F06AC}" destId="{81D2F399-A77F-47D8-A0AE-C7986873A500}" srcOrd="10" destOrd="0" presId="urn:microsoft.com/office/officeart/2005/8/layout/list1"/>
    <dgm:cxn modelId="{742378C5-65C2-4538-9ADC-15BFD437C98C}" type="presParOf" srcId="{F19D3828-60E4-41A0-92AA-58E93A3F06AC}" destId="{E7115C6F-E308-4AEA-A09E-979DED619ED2}" srcOrd="11" destOrd="0" presId="urn:microsoft.com/office/officeart/2005/8/layout/list1"/>
    <dgm:cxn modelId="{460E74E2-AF3F-4AA9-8C6C-3089B887CF37}" type="presParOf" srcId="{F19D3828-60E4-41A0-92AA-58E93A3F06AC}" destId="{B0B5FB85-9083-42A1-80A2-0362DA5EF08C}" srcOrd="12" destOrd="0" presId="urn:microsoft.com/office/officeart/2005/8/layout/list1"/>
    <dgm:cxn modelId="{B64C3B78-3B15-4EAB-BE3E-06CB15C3CE28}" type="presParOf" srcId="{B0B5FB85-9083-42A1-80A2-0362DA5EF08C}" destId="{AC86AD6B-EE9A-4588-9888-9EAEE019C931}" srcOrd="0" destOrd="0" presId="urn:microsoft.com/office/officeart/2005/8/layout/list1"/>
    <dgm:cxn modelId="{4E7F6593-4245-4655-BC10-2C209FCEACFD}" type="presParOf" srcId="{B0B5FB85-9083-42A1-80A2-0362DA5EF08C}" destId="{651AB7B6-9E74-4696-8F61-F9A6E6E55F2C}" srcOrd="1" destOrd="0" presId="urn:microsoft.com/office/officeart/2005/8/layout/list1"/>
    <dgm:cxn modelId="{6F58DDB4-4E64-46E7-BC04-29F28B5FFBDF}" type="presParOf" srcId="{F19D3828-60E4-41A0-92AA-58E93A3F06AC}" destId="{F0ABDFA6-2306-4AA7-ABE0-1E342C589025}" srcOrd="13" destOrd="0" presId="urn:microsoft.com/office/officeart/2005/8/layout/list1"/>
    <dgm:cxn modelId="{292CD384-4356-41DD-8354-39CA65F2C823}" type="presParOf" srcId="{F19D3828-60E4-41A0-92AA-58E93A3F06AC}" destId="{C1DF6D99-7D2B-4B4F-A337-6F9560005C4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0CE60C31-9DA4-46E2-AC50-3F0284C3B0BA}" type="presOf" srcId="{214E6843-2DB6-47EE-8DD3-B469D34B6816}" destId="{EEBECEC2-8BB4-46B1-9F95-D43D8339905C}" srcOrd="0" destOrd="0" presId="urn:microsoft.com/office/officeart/2005/8/layout/hChevron3"/>
    <dgm:cxn modelId="{C9CF6D8F-96A2-4851-BD10-D36BB8991AA7}" type="presOf" srcId="{E9AB6FDC-1C6B-490C-808F-DE2941FA3036}" destId="{C28F8053-E70C-44E7-AA8D-DC2B24F84847}"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3C88F471-7885-4C27-8606-85FD060EA626}" type="presOf" srcId="{D78DB26F-24B1-4649-8EEF-3ED508A7665E}" destId="{8ACF668E-CE0C-4F8D-8CB4-258E86C246CF}" srcOrd="0" destOrd="0" presId="urn:microsoft.com/office/officeart/2005/8/layout/hChevron3"/>
    <dgm:cxn modelId="{2A87DB8D-A32C-4E82-9649-BB18BF659007}" srcId="{214E6843-2DB6-47EE-8DD3-B469D34B6816}" destId="{BC744631-4D61-4A2D-A877-BAFAED91FF39}" srcOrd="0" destOrd="0" parTransId="{79EEDEFF-AAB4-43F3-A234-4EBD192D1B1C}" sibTransId="{E88F1EE5-7947-44D1-A413-B5C941C69B97}"/>
    <dgm:cxn modelId="{24B26463-59A7-49C6-A514-277F737009A3}" srcId="{214E6843-2DB6-47EE-8DD3-B469D34B6816}" destId="{28225BAC-A320-422A-B5D0-6D01AAB38E52}" srcOrd="2" destOrd="0" parTransId="{CE1C2D81-B33E-4534-9606-CFCC1019ACB9}" sibTransId="{E2E59C94-898B-475C-AA10-DE6E7E116FD9}"/>
    <dgm:cxn modelId="{D730652D-5BBB-45E7-AB1F-A6E2D69C1A8B}" type="presOf" srcId="{28225BAC-A320-422A-B5D0-6D01AAB38E52}" destId="{73F5DBC9-DE0E-4777-83A8-5F9A98A40D7B}"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50FAD282-D841-409E-9C07-80F926BE93E0}" type="presOf" srcId="{BC744631-4D61-4A2D-A877-BAFAED91FF39}" destId="{C0B72642-AF86-4EFD-AC68-FD5524932CA5}" srcOrd="0" destOrd="0" presId="urn:microsoft.com/office/officeart/2005/8/layout/hChevron3"/>
    <dgm:cxn modelId="{293A6F19-67C6-44FD-8B32-43BF3AB5CDB9}" type="presParOf" srcId="{EEBECEC2-8BB4-46B1-9F95-D43D8339905C}" destId="{C0B72642-AF86-4EFD-AC68-FD5524932CA5}" srcOrd="0" destOrd="0" presId="urn:microsoft.com/office/officeart/2005/8/layout/hChevron3"/>
    <dgm:cxn modelId="{1C029D31-F31E-4BD6-8FCD-1E2275EA24B1}" type="presParOf" srcId="{EEBECEC2-8BB4-46B1-9F95-D43D8339905C}" destId="{36B52025-9924-4591-A6CA-2C340CB050A6}" srcOrd="1" destOrd="0" presId="urn:microsoft.com/office/officeart/2005/8/layout/hChevron3"/>
    <dgm:cxn modelId="{506E87C9-9D86-471D-938F-44328639D891}" type="presParOf" srcId="{EEBECEC2-8BB4-46B1-9F95-D43D8339905C}" destId="{8ACF668E-CE0C-4F8D-8CB4-258E86C246CF}" srcOrd="2" destOrd="0" presId="urn:microsoft.com/office/officeart/2005/8/layout/hChevron3"/>
    <dgm:cxn modelId="{4AC90BB4-2E76-42CC-866B-564520D8E82B}" type="presParOf" srcId="{EEBECEC2-8BB4-46B1-9F95-D43D8339905C}" destId="{22DA47AE-0CC8-4F2F-B91C-927735AAB915}" srcOrd="3" destOrd="0" presId="urn:microsoft.com/office/officeart/2005/8/layout/hChevron3"/>
    <dgm:cxn modelId="{C2F8E73A-4F2E-475B-9A3F-993F8A3B3035}" type="presParOf" srcId="{EEBECEC2-8BB4-46B1-9F95-D43D8339905C}" destId="{73F5DBC9-DE0E-4777-83A8-5F9A98A40D7B}" srcOrd="4" destOrd="0" presId="urn:microsoft.com/office/officeart/2005/8/layout/hChevron3"/>
    <dgm:cxn modelId="{893784F6-D436-4213-87B6-B707F4B7ECB4}" type="presParOf" srcId="{EEBECEC2-8BB4-46B1-9F95-D43D8339905C}" destId="{B0EB7912-0F79-4118-94F7-9F5BCF196902}" srcOrd="5" destOrd="0" presId="urn:microsoft.com/office/officeart/2005/8/layout/hChevron3"/>
    <dgm:cxn modelId="{A610A6E7-EAFF-4C85-B887-22ED89BEF8E3}"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290A5EB1-D416-47CD-92E5-657889099004}" srcId="{214E6843-2DB6-47EE-8DD3-B469D34B6816}" destId="{E9AB6FDC-1C6B-490C-808F-DE2941FA3036}" srcOrd="3" destOrd="0" parTransId="{66402492-4B07-4A21-9891-764B2C2C3D14}" sibTransId="{D80370B3-6AC2-4356-A383-5679C6EADC94}"/>
    <dgm:cxn modelId="{454A8D46-82FE-46FC-B5CF-8D231ABBC716}" type="presOf" srcId="{BC744631-4D61-4A2D-A877-BAFAED91FF39}" destId="{C0B72642-AF86-4EFD-AC68-FD5524932CA5}" srcOrd="0" destOrd="0" presId="urn:microsoft.com/office/officeart/2005/8/layout/hChevron3"/>
    <dgm:cxn modelId="{9E27572D-DC63-4A2B-BC2A-3BE8173F2CF4}" type="presOf" srcId="{214E6843-2DB6-47EE-8DD3-B469D34B6816}" destId="{EEBECEC2-8BB4-46B1-9F95-D43D8339905C}" srcOrd="0" destOrd="0" presId="urn:microsoft.com/office/officeart/2005/8/layout/hChevron3"/>
    <dgm:cxn modelId="{75D26F9F-E738-46C8-9C5B-4E3F89B58B16}" type="presOf" srcId="{E9AB6FDC-1C6B-490C-808F-DE2941FA3036}" destId="{C28F8053-E70C-44E7-AA8D-DC2B24F84847}"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2ED3D8C8-7A46-4323-9F70-9E500D09ACF6}" srcId="{214E6843-2DB6-47EE-8DD3-B469D34B6816}" destId="{D78DB26F-24B1-4649-8EEF-3ED508A7665E}" srcOrd="1" destOrd="0" parTransId="{1D749DD8-EEC8-4B8B-BF2F-9822BF33337B}" sibTransId="{1FDA535A-2A84-4F77-9F4B-60ED28AD16E4}"/>
    <dgm:cxn modelId="{2A87DB8D-A32C-4E82-9649-BB18BF659007}" srcId="{214E6843-2DB6-47EE-8DD3-B469D34B6816}" destId="{BC744631-4D61-4A2D-A877-BAFAED91FF39}" srcOrd="0" destOrd="0" parTransId="{79EEDEFF-AAB4-43F3-A234-4EBD192D1B1C}" sibTransId="{E88F1EE5-7947-44D1-A413-B5C941C69B97}"/>
    <dgm:cxn modelId="{01D15AFC-B7A2-4EA9-90DC-353BC37F1E55}" type="presOf" srcId="{28225BAC-A320-422A-B5D0-6D01AAB38E52}" destId="{73F5DBC9-DE0E-4777-83A8-5F9A98A40D7B}" srcOrd="0" destOrd="0" presId="urn:microsoft.com/office/officeart/2005/8/layout/hChevron3"/>
    <dgm:cxn modelId="{D4B258FF-4327-4CD2-9A67-AA10DF197B1C}" type="presOf" srcId="{D78DB26F-24B1-4649-8EEF-3ED508A7665E}" destId="{8ACF668E-CE0C-4F8D-8CB4-258E86C246CF}" srcOrd="0" destOrd="0" presId="urn:microsoft.com/office/officeart/2005/8/layout/hChevron3"/>
    <dgm:cxn modelId="{A72D6DD6-E3B7-4A79-AFDD-BB5484C13661}" type="presParOf" srcId="{EEBECEC2-8BB4-46B1-9F95-D43D8339905C}" destId="{C0B72642-AF86-4EFD-AC68-FD5524932CA5}" srcOrd="0" destOrd="0" presId="urn:microsoft.com/office/officeart/2005/8/layout/hChevron3"/>
    <dgm:cxn modelId="{F9599879-A852-4C31-8182-3178A759A255}" type="presParOf" srcId="{EEBECEC2-8BB4-46B1-9F95-D43D8339905C}" destId="{36B52025-9924-4591-A6CA-2C340CB050A6}" srcOrd="1" destOrd="0" presId="urn:microsoft.com/office/officeart/2005/8/layout/hChevron3"/>
    <dgm:cxn modelId="{22954F83-065C-4C2E-A736-26053E5C12DC}" type="presParOf" srcId="{EEBECEC2-8BB4-46B1-9F95-D43D8339905C}" destId="{8ACF668E-CE0C-4F8D-8CB4-258E86C246CF}" srcOrd="2" destOrd="0" presId="urn:microsoft.com/office/officeart/2005/8/layout/hChevron3"/>
    <dgm:cxn modelId="{468EAAE0-2643-4100-A8B6-05953854B923}" type="presParOf" srcId="{EEBECEC2-8BB4-46B1-9F95-D43D8339905C}" destId="{22DA47AE-0CC8-4F2F-B91C-927735AAB915}" srcOrd="3" destOrd="0" presId="urn:microsoft.com/office/officeart/2005/8/layout/hChevron3"/>
    <dgm:cxn modelId="{015D8506-9C08-428A-87A8-964B25E76DD6}" type="presParOf" srcId="{EEBECEC2-8BB4-46B1-9F95-D43D8339905C}" destId="{73F5DBC9-DE0E-4777-83A8-5F9A98A40D7B}" srcOrd="4" destOrd="0" presId="urn:microsoft.com/office/officeart/2005/8/layout/hChevron3"/>
    <dgm:cxn modelId="{88E099EA-7859-442E-A8F7-23CE1652CEA9}" type="presParOf" srcId="{EEBECEC2-8BB4-46B1-9F95-D43D8339905C}" destId="{B0EB7912-0F79-4118-94F7-9F5BCF196902}" srcOrd="5" destOrd="0" presId="urn:microsoft.com/office/officeart/2005/8/layout/hChevron3"/>
    <dgm:cxn modelId="{C8E9E89E-939C-4F2E-BEE1-2C9FDCAA9E4D}"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门户应用</a:t>
          </a:r>
          <a:endParaRPr lang="zh-CN" altLang="en-US" sz="1050" b="0"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数据输出</a:t>
          </a:r>
          <a:endParaRPr lang="zh-CN" altLang="en-US" sz="1050" b="1"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ED5807CB-20A5-4A47-8C04-E9208940D551}" type="presOf" srcId="{28225BAC-A320-422A-B5D0-6D01AAB38E52}" destId="{73F5DBC9-DE0E-4777-83A8-5F9A98A40D7B}" srcOrd="0" destOrd="0" presId="urn:microsoft.com/office/officeart/2005/8/layout/hChevron3"/>
    <dgm:cxn modelId="{441D28EB-4C7D-4C16-9E76-4CD7EA739238}" type="presOf" srcId="{214E6843-2DB6-47EE-8DD3-B469D34B6816}" destId="{EEBECEC2-8BB4-46B1-9F95-D43D8339905C}" srcOrd="0" destOrd="0" presId="urn:microsoft.com/office/officeart/2005/8/layout/hChevron3"/>
    <dgm:cxn modelId="{9C9BD5A7-7E2F-43A8-AF1A-161EC1133EF8}" type="presOf" srcId="{D78DB26F-24B1-4649-8EEF-3ED508A7665E}" destId="{8ACF668E-CE0C-4F8D-8CB4-258E86C246CF}"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8A486136-1054-40D1-813D-2FD8588D95CE}" type="presOf" srcId="{E9AB6FDC-1C6B-490C-808F-DE2941FA3036}" destId="{C28F8053-E70C-44E7-AA8D-DC2B24F84847}" srcOrd="0" destOrd="0" presId="urn:microsoft.com/office/officeart/2005/8/layout/hChevron3"/>
    <dgm:cxn modelId="{8B8C978E-094A-406B-9928-50D94B8A493C}" type="presOf" srcId="{BC744631-4D61-4A2D-A877-BAFAED91FF39}" destId="{C0B72642-AF86-4EFD-AC68-FD5524932CA5}"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2A87DB8D-A32C-4E82-9649-BB18BF659007}" srcId="{214E6843-2DB6-47EE-8DD3-B469D34B6816}" destId="{BC744631-4D61-4A2D-A877-BAFAED91FF39}" srcOrd="0" destOrd="0" parTransId="{79EEDEFF-AAB4-43F3-A234-4EBD192D1B1C}" sibTransId="{E88F1EE5-7947-44D1-A413-B5C941C69B97}"/>
    <dgm:cxn modelId="{290A5EB1-D416-47CD-92E5-657889099004}" srcId="{214E6843-2DB6-47EE-8DD3-B469D34B6816}" destId="{E9AB6FDC-1C6B-490C-808F-DE2941FA3036}" srcOrd="3" destOrd="0" parTransId="{66402492-4B07-4A21-9891-764B2C2C3D14}" sibTransId="{D80370B3-6AC2-4356-A383-5679C6EADC94}"/>
    <dgm:cxn modelId="{F7ECBB21-BAC6-461B-A07B-295D7746C14F}" type="presParOf" srcId="{EEBECEC2-8BB4-46B1-9F95-D43D8339905C}" destId="{C0B72642-AF86-4EFD-AC68-FD5524932CA5}" srcOrd="0" destOrd="0" presId="urn:microsoft.com/office/officeart/2005/8/layout/hChevron3"/>
    <dgm:cxn modelId="{C8764303-D27D-4505-8D13-BF67D434FDF2}" type="presParOf" srcId="{EEBECEC2-8BB4-46B1-9F95-D43D8339905C}" destId="{36B52025-9924-4591-A6CA-2C340CB050A6}" srcOrd="1" destOrd="0" presId="urn:microsoft.com/office/officeart/2005/8/layout/hChevron3"/>
    <dgm:cxn modelId="{C03A8794-6620-4855-A170-468C75D02EFC}" type="presParOf" srcId="{EEBECEC2-8BB4-46B1-9F95-D43D8339905C}" destId="{8ACF668E-CE0C-4F8D-8CB4-258E86C246CF}" srcOrd="2" destOrd="0" presId="urn:microsoft.com/office/officeart/2005/8/layout/hChevron3"/>
    <dgm:cxn modelId="{1E7F93D2-E6CF-4B53-8C44-2930162A2FFB}" type="presParOf" srcId="{EEBECEC2-8BB4-46B1-9F95-D43D8339905C}" destId="{22DA47AE-0CC8-4F2F-B91C-927735AAB915}" srcOrd="3" destOrd="0" presId="urn:microsoft.com/office/officeart/2005/8/layout/hChevron3"/>
    <dgm:cxn modelId="{9F823B55-C815-4A96-B537-307967839D9C}" type="presParOf" srcId="{EEBECEC2-8BB4-46B1-9F95-D43D8339905C}" destId="{73F5DBC9-DE0E-4777-83A8-5F9A98A40D7B}" srcOrd="4" destOrd="0" presId="urn:microsoft.com/office/officeart/2005/8/layout/hChevron3"/>
    <dgm:cxn modelId="{87FDD41F-B1D8-4116-8C9D-84135ECE196A}" type="presParOf" srcId="{EEBECEC2-8BB4-46B1-9F95-D43D8339905C}" destId="{B0EB7912-0F79-4118-94F7-9F5BCF196902}" srcOrd="5" destOrd="0" presId="urn:microsoft.com/office/officeart/2005/8/layout/hChevron3"/>
    <dgm:cxn modelId="{8DC3D545-12C2-47FA-99E5-13E4974F1F87}"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46B10A0-F06C-4C21-8982-6C07ECABAE13}" type="doc">
      <dgm:prSet loTypeId="urn:microsoft.com/office/officeart/2005/8/layout/radial5" loCatId="relationship" qsTypeId="urn:microsoft.com/office/officeart/2005/8/quickstyle/simple3" qsCatId="simple" csTypeId="urn:microsoft.com/office/officeart/2005/8/colors/colorful3" csCatId="colorful" phldr="1"/>
      <dgm:spPr/>
      <dgm:t>
        <a:bodyPr/>
        <a:lstStyle/>
        <a:p>
          <a:endParaRPr lang="zh-CN" altLang="en-US"/>
        </a:p>
      </dgm:t>
    </dgm:pt>
    <dgm:pt modelId="{48638DDC-318A-4696-BAE0-F0A40CAE67FF}">
      <dgm:prSet phldrT="[文本]" custT="1"/>
      <dgm:spPr/>
      <dgm:t>
        <a:bodyPr/>
        <a:lstStyle/>
        <a:p>
          <a:r>
            <a:rPr lang="zh-CN" altLang="en-US" sz="3200" dirty="0" smtClean="0">
              <a:solidFill>
                <a:srgbClr val="C00000"/>
              </a:solidFill>
              <a:latin typeface="微软雅黑" pitchFamily="34" charset="-122"/>
              <a:ea typeface="微软雅黑" pitchFamily="34" charset="-122"/>
            </a:rPr>
            <a:t>数据仓库</a:t>
          </a:r>
          <a:endParaRPr lang="zh-CN" altLang="en-US" sz="3200" dirty="0">
            <a:solidFill>
              <a:srgbClr val="C00000"/>
            </a:solidFill>
            <a:latin typeface="微软雅黑" pitchFamily="34" charset="-122"/>
            <a:ea typeface="微软雅黑" pitchFamily="34" charset="-122"/>
          </a:endParaRPr>
        </a:p>
      </dgm:t>
    </dgm:pt>
    <dgm:pt modelId="{C10E54E2-4D96-4235-B964-1481C54B5AE1}" type="parTrans" cxnId="{200FC79B-7771-485E-9D98-E161F7E2CEF5}">
      <dgm:prSet/>
      <dgm:spPr/>
      <dgm:t>
        <a:bodyPr/>
        <a:lstStyle/>
        <a:p>
          <a:endParaRPr lang="zh-CN" altLang="en-US" sz="3200">
            <a:latin typeface="微软雅黑" pitchFamily="34" charset="-122"/>
            <a:ea typeface="微软雅黑" pitchFamily="34" charset="-122"/>
          </a:endParaRPr>
        </a:p>
      </dgm:t>
    </dgm:pt>
    <dgm:pt modelId="{778B933F-EAF3-4B4A-86E6-DAB9B83A11D4}" type="sibTrans" cxnId="{200FC79B-7771-485E-9D98-E161F7E2CEF5}">
      <dgm:prSet/>
      <dgm:spPr/>
      <dgm:t>
        <a:bodyPr/>
        <a:lstStyle/>
        <a:p>
          <a:endParaRPr lang="zh-CN" altLang="en-US" sz="3200">
            <a:latin typeface="微软雅黑" pitchFamily="34" charset="-122"/>
            <a:ea typeface="微软雅黑" pitchFamily="34" charset="-122"/>
          </a:endParaRPr>
        </a:p>
      </dgm:t>
    </dgm:pt>
    <dgm:pt modelId="{22207BC4-122D-476E-9AEE-74AC7836D457}">
      <dgm:prSet phldrT="[文本]" custT="1"/>
      <dgm:spPr/>
      <dgm:t>
        <a:bodyPr/>
        <a:lstStyle/>
        <a:p>
          <a:r>
            <a:rPr lang="zh-CN" altLang="en-US" sz="1600" dirty="0" smtClean="0">
              <a:latin typeface="微软雅黑" pitchFamily="34" charset="-122"/>
              <a:ea typeface="微软雅黑" pitchFamily="34" charset="-122"/>
            </a:rPr>
            <a:t>信息披露</a:t>
          </a:r>
          <a:endParaRPr lang="zh-CN" altLang="en-US" sz="1600" dirty="0">
            <a:latin typeface="微软雅黑" pitchFamily="34" charset="-122"/>
            <a:ea typeface="微软雅黑" pitchFamily="34" charset="-122"/>
          </a:endParaRPr>
        </a:p>
      </dgm:t>
    </dgm:pt>
    <dgm:pt modelId="{195A2A95-F26B-4976-96AE-4FD2453F4681}" type="parTrans" cxnId="{B6A4D9AB-DA2A-4E18-9377-46A054F48639}">
      <dgm:prSet custT="1"/>
      <dgm:spPr/>
      <dgm:t>
        <a:bodyPr/>
        <a:lstStyle/>
        <a:p>
          <a:endParaRPr lang="zh-CN" altLang="en-US" sz="1400">
            <a:latin typeface="微软雅黑" pitchFamily="34" charset="-122"/>
            <a:ea typeface="微软雅黑" pitchFamily="34" charset="-122"/>
          </a:endParaRPr>
        </a:p>
      </dgm:t>
    </dgm:pt>
    <dgm:pt modelId="{9486F22F-6A09-47B4-B827-F035D32DE1F2}" type="sibTrans" cxnId="{B6A4D9AB-DA2A-4E18-9377-46A054F48639}">
      <dgm:prSet/>
      <dgm:spPr/>
      <dgm:t>
        <a:bodyPr/>
        <a:lstStyle/>
        <a:p>
          <a:endParaRPr lang="zh-CN" altLang="en-US" sz="3200">
            <a:latin typeface="微软雅黑" pitchFamily="34" charset="-122"/>
            <a:ea typeface="微软雅黑" pitchFamily="34" charset="-122"/>
          </a:endParaRPr>
        </a:p>
      </dgm:t>
    </dgm:pt>
    <dgm:pt modelId="{0A677DA7-34C1-4FAE-ABB5-0B72C88C87AB}">
      <dgm:prSet phldrT="[文本]" custT="1"/>
      <dgm:spPr/>
      <dgm:t>
        <a:bodyPr/>
        <a:lstStyle/>
        <a:p>
          <a:r>
            <a:rPr lang="zh-CN" altLang="en-US" sz="1600" dirty="0" smtClean="0">
              <a:latin typeface="微软雅黑" pitchFamily="34" charset="-122"/>
              <a:ea typeface="微软雅黑" pitchFamily="34" charset="-122"/>
            </a:rPr>
            <a:t>为下游系统提供信息输入</a:t>
          </a:r>
          <a:endParaRPr lang="zh-CN" altLang="en-US" sz="1600" dirty="0">
            <a:latin typeface="微软雅黑" pitchFamily="34" charset="-122"/>
            <a:ea typeface="微软雅黑" pitchFamily="34" charset="-122"/>
          </a:endParaRPr>
        </a:p>
      </dgm:t>
    </dgm:pt>
    <dgm:pt modelId="{2819ABD9-8AA5-4ECF-8D54-85E24CD88440}" type="parTrans" cxnId="{6E81AC7D-A893-4065-8F35-069603DC22D3}">
      <dgm:prSet custT="1"/>
      <dgm:spPr/>
      <dgm:t>
        <a:bodyPr/>
        <a:lstStyle/>
        <a:p>
          <a:endParaRPr lang="zh-CN" altLang="en-US" sz="1400">
            <a:latin typeface="微软雅黑" pitchFamily="34" charset="-122"/>
            <a:ea typeface="微软雅黑" pitchFamily="34" charset="-122"/>
          </a:endParaRPr>
        </a:p>
      </dgm:t>
    </dgm:pt>
    <dgm:pt modelId="{11F859A3-535F-4761-8E35-1B095A107A22}" type="sibTrans" cxnId="{6E81AC7D-A893-4065-8F35-069603DC22D3}">
      <dgm:prSet/>
      <dgm:spPr/>
      <dgm:t>
        <a:bodyPr/>
        <a:lstStyle/>
        <a:p>
          <a:endParaRPr lang="zh-CN" altLang="en-US" sz="3200">
            <a:latin typeface="微软雅黑" pitchFamily="34" charset="-122"/>
            <a:ea typeface="微软雅黑" pitchFamily="34" charset="-122"/>
          </a:endParaRPr>
        </a:p>
      </dgm:t>
    </dgm:pt>
    <dgm:pt modelId="{CF97F02E-0C8E-48FF-90C7-1060D2483F4C}">
      <dgm:prSet phldrT="[文本]" custT="1"/>
      <dgm:spPr/>
      <dgm:t>
        <a:bodyPr/>
        <a:lstStyle/>
        <a:p>
          <a:r>
            <a:rPr lang="zh-CN" altLang="en-US" sz="1600" dirty="0" smtClean="0">
              <a:latin typeface="微软雅黑" pitchFamily="34" charset="-122"/>
              <a:ea typeface="微软雅黑" pitchFamily="34" charset="-122"/>
            </a:rPr>
            <a:t>生成固定格式报表（</a:t>
          </a:r>
          <a:r>
            <a:rPr lang="en-US" altLang="zh-CN" sz="1600" dirty="0" smtClean="0">
              <a:latin typeface="微软雅黑" pitchFamily="34" charset="-122"/>
              <a:ea typeface="微软雅黑" pitchFamily="34" charset="-122"/>
            </a:rPr>
            <a:t>XLS,DOC,DBF</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dgm:t>
    </dgm:pt>
    <dgm:pt modelId="{C2AED683-D40F-4EE5-B95C-D62DC4DF08BE}" type="parTrans" cxnId="{735F63FE-4B31-48E0-9902-4DB3D0464AF6}">
      <dgm:prSet custT="1"/>
      <dgm:spPr/>
      <dgm:t>
        <a:bodyPr/>
        <a:lstStyle/>
        <a:p>
          <a:endParaRPr lang="zh-CN" altLang="en-US" sz="1400">
            <a:latin typeface="微软雅黑" pitchFamily="34" charset="-122"/>
            <a:ea typeface="微软雅黑" pitchFamily="34" charset="-122"/>
          </a:endParaRPr>
        </a:p>
      </dgm:t>
    </dgm:pt>
    <dgm:pt modelId="{2C0A24A3-D908-4FC3-99C4-03B9992A0C2D}" type="sibTrans" cxnId="{735F63FE-4B31-48E0-9902-4DB3D0464AF6}">
      <dgm:prSet/>
      <dgm:spPr/>
      <dgm:t>
        <a:bodyPr/>
        <a:lstStyle/>
        <a:p>
          <a:endParaRPr lang="zh-CN" altLang="en-US" sz="3200">
            <a:latin typeface="微软雅黑" pitchFamily="34" charset="-122"/>
            <a:ea typeface="微软雅黑" pitchFamily="34" charset="-122"/>
          </a:endParaRPr>
        </a:p>
      </dgm:t>
    </dgm:pt>
    <dgm:pt modelId="{0013ADFB-781A-4BB2-B48C-63DB85EAB6FC}">
      <dgm:prSet phldrT="[文本]" custT="1"/>
      <dgm:spPr/>
      <dgm:t>
        <a:bodyPr/>
        <a:lstStyle/>
        <a:p>
          <a:r>
            <a:rPr lang="zh-CN" altLang="en-US" sz="1600" dirty="0" smtClean="0">
              <a:latin typeface="微软雅黑" pitchFamily="34" charset="-122"/>
              <a:ea typeface="微软雅黑" pitchFamily="34" charset="-122"/>
            </a:rPr>
            <a:t>系统间进行数据核对</a:t>
          </a:r>
          <a:endParaRPr lang="zh-CN" altLang="en-US" sz="1600" dirty="0">
            <a:latin typeface="微软雅黑" pitchFamily="34" charset="-122"/>
            <a:ea typeface="微软雅黑" pitchFamily="34" charset="-122"/>
          </a:endParaRPr>
        </a:p>
      </dgm:t>
    </dgm:pt>
    <dgm:pt modelId="{53599CC0-62B0-48A9-842C-6301C5733E99}" type="parTrans" cxnId="{EA7EC84D-61EF-47DE-8E21-28BB3B5ED90E}">
      <dgm:prSet custT="1"/>
      <dgm:spPr/>
      <dgm:t>
        <a:bodyPr/>
        <a:lstStyle/>
        <a:p>
          <a:endParaRPr lang="zh-CN" altLang="en-US" sz="1400">
            <a:latin typeface="微软雅黑" pitchFamily="34" charset="-122"/>
            <a:ea typeface="微软雅黑" pitchFamily="34" charset="-122"/>
          </a:endParaRPr>
        </a:p>
      </dgm:t>
    </dgm:pt>
    <dgm:pt modelId="{1B6C68F1-375B-4832-BBFF-C52061DB2BE4}" type="sibTrans" cxnId="{EA7EC84D-61EF-47DE-8E21-28BB3B5ED90E}">
      <dgm:prSet/>
      <dgm:spPr/>
      <dgm:t>
        <a:bodyPr/>
        <a:lstStyle/>
        <a:p>
          <a:endParaRPr lang="zh-CN" altLang="en-US" sz="3200">
            <a:latin typeface="微软雅黑" pitchFamily="34" charset="-122"/>
            <a:ea typeface="微软雅黑" pitchFamily="34" charset="-122"/>
          </a:endParaRPr>
        </a:p>
      </dgm:t>
    </dgm:pt>
    <dgm:pt modelId="{76D6CA4A-B105-4120-BBA4-8BD5FD13D69F}" type="pres">
      <dgm:prSet presAssocID="{046B10A0-F06C-4C21-8982-6C07ECABAE13}" presName="Name0" presStyleCnt="0">
        <dgm:presLayoutVars>
          <dgm:chMax val="1"/>
          <dgm:dir/>
          <dgm:animLvl val="ctr"/>
          <dgm:resizeHandles val="exact"/>
        </dgm:presLayoutVars>
      </dgm:prSet>
      <dgm:spPr/>
      <dgm:t>
        <a:bodyPr/>
        <a:lstStyle/>
        <a:p>
          <a:endParaRPr lang="zh-CN" altLang="en-US"/>
        </a:p>
      </dgm:t>
    </dgm:pt>
    <dgm:pt modelId="{946EF392-3BD2-4C4F-BF38-231A6B623E1E}" type="pres">
      <dgm:prSet presAssocID="{48638DDC-318A-4696-BAE0-F0A40CAE67FF}" presName="centerShape" presStyleLbl="node0" presStyleIdx="0" presStyleCnt="1"/>
      <dgm:spPr>
        <a:prstGeom prst="roundRect">
          <a:avLst/>
        </a:prstGeom>
      </dgm:spPr>
      <dgm:t>
        <a:bodyPr/>
        <a:lstStyle/>
        <a:p>
          <a:endParaRPr lang="zh-CN" altLang="en-US"/>
        </a:p>
      </dgm:t>
    </dgm:pt>
    <dgm:pt modelId="{F65C445B-6C5F-41D1-8710-E109EDA8134D}" type="pres">
      <dgm:prSet presAssocID="{195A2A95-F26B-4976-96AE-4FD2453F4681}" presName="parTrans" presStyleLbl="sibTrans2D1" presStyleIdx="0" presStyleCnt="4"/>
      <dgm:spPr/>
      <dgm:t>
        <a:bodyPr/>
        <a:lstStyle/>
        <a:p>
          <a:endParaRPr lang="zh-CN" altLang="en-US"/>
        </a:p>
      </dgm:t>
    </dgm:pt>
    <dgm:pt modelId="{8438F6C2-6E10-4E31-AC20-703A25E28B32}" type="pres">
      <dgm:prSet presAssocID="{195A2A95-F26B-4976-96AE-4FD2453F4681}" presName="connectorText" presStyleLbl="sibTrans2D1" presStyleIdx="0" presStyleCnt="4"/>
      <dgm:spPr/>
      <dgm:t>
        <a:bodyPr/>
        <a:lstStyle/>
        <a:p>
          <a:endParaRPr lang="zh-CN" altLang="en-US"/>
        </a:p>
      </dgm:t>
    </dgm:pt>
    <dgm:pt modelId="{3C8F3E6E-45C8-4DAF-8614-36FE50643301}" type="pres">
      <dgm:prSet presAssocID="{22207BC4-122D-476E-9AEE-74AC7836D457}" presName="node" presStyleLbl="node1" presStyleIdx="0" presStyleCnt="4">
        <dgm:presLayoutVars>
          <dgm:bulletEnabled val="1"/>
        </dgm:presLayoutVars>
      </dgm:prSet>
      <dgm:spPr>
        <a:prstGeom prst="roundRect">
          <a:avLst/>
        </a:prstGeom>
      </dgm:spPr>
      <dgm:t>
        <a:bodyPr/>
        <a:lstStyle/>
        <a:p>
          <a:endParaRPr lang="zh-CN" altLang="en-US"/>
        </a:p>
      </dgm:t>
    </dgm:pt>
    <dgm:pt modelId="{696378B9-362E-4A05-B033-A47370FD2503}" type="pres">
      <dgm:prSet presAssocID="{2819ABD9-8AA5-4ECF-8D54-85E24CD88440}" presName="parTrans" presStyleLbl="sibTrans2D1" presStyleIdx="1" presStyleCnt="4"/>
      <dgm:spPr/>
      <dgm:t>
        <a:bodyPr/>
        <a:lstStyle/>
        <a:p>
          <a:endParaRPr lang="zh-CN" altLang="en-US"/>
        </a:p>
      </dgm:t>
    </dgm:pt>
    <dgm:pt modelId="{2693B797-06C7-4F22-B0E2-8E9451065F11}" type="pres">
      <dgm:prSet presAssocID="{2819ABD9-8AA5-4ECF-8D54-85E24CD88440}" presName="connectorText" presStyleLbl="sibTrans2D1" presStyleIdx="1" presStyleCnt="4"/>
      <dgm:spPr/>
      <dgm:t>
        <a:bodyPr/>
        <a:lstStyle/>
        <a:p>
          <a:endParaRPr lang="zh-CN" altLang="en-US"/>
        </a:p>
      </dgm:t>
    </dgm:pt>
    <dgm:pt modelId="{F62E3BE2-935C-474C-8C42-5246C7422883}" type="pres">
      <dgm:prSet presAssocID="{0A677DA7-34C1-4FAE-ABB5-0B72C88C87AB}" presName="node" presStyleLbl="node1" presStyleIdx="1" presStyleCnt="4">
        <dgm:presLayoutVars>
          <dgm:bulletEnabled val="1"/>
        </dgm:presLayoutVars>
      </dgm:prSet>
      <dgm:spPr>
        <a:prstGeom prst="roundRect">
          <a:avLst/>
        </a:prstGeom>
      </dgm:spPr>
      <dgm:t>
        <a:bodyPr/>
        <a:lstStyle/>
        <a:p>
          <a:endParaRPr lang="zh-CN" altLang="en-US"/>
        </a:p>
      </dgm:t>
    </dgm:pt>
    <dgm:pt modelId="{035E9877-663A-4787-BBCB-C812875FB862}" type="pres">
      <dgm:prSet presAssocID="{C2AED683-D40F-4EE5-B95C-D62DC4DF08BE}" presName="parTrans" presStyleLbl="sibTrans2D1" presStyleIdx="2" presStyleCnt="4"/>
      <dgm:spPr/>
      <dgm:t>
        <a:bodyPr/>
        <a:lstStyle/>
        <a:p>
          <a:endParaRPr lang="zh-CN" altLang="en-US"/>
        </a:p>
      </dgm:t>
    </dgm:pt>
    <dgm:pt modelId="{25F6A3A5-53BB-4EB1-A100-76E440970132}" type="pres">
      <dgm:prSet presAssocID="{C2AED683-D40F-4EE5-B95C-D62DC4DF08BE}" presName="connectorText" presStyleLbl="sibTrans2D1" presStyleIdx="2" presStyleCnt="4"/>
      <dgm:spPr/>
      <dgm:t>
        <a:bodyPr/>
        <a:lstStyle/>
        <a:p>
          <a:endParaRPr lang="zh-CN" altLang="en-US"/>
        </a:p>
      </dgm:t>
    </dgm:pt>
    <dgm:pt modelId="{26EAB662-AA62-4865-9216-13B22485E83F}" type="pres">
      <dgm:prSet presAssocID="{CF97F02E-0C8E-48FF-90C7-1060D2483F4C}" presName="node" presStyleLbl="node1" presStyleIdx="2" presStyleCnt="4">
        <dgm:presLayoutVars>
          <dgm:bulletEnabled val="1"/>
        </dgm:presLayoutVars>
      </dgm:prSet>
      <dgm:spPr>
        <a:prstGeom prst="roundRect">
          <a:avLst/>
        </a:prstGeom>
      </dgm:spPr>
      <dgm:t>
        <a:bodyPr/>
        <a:lstStyle/>
        <a:p>
          <a:endParaRPr lang="zh-CN" altLang="en-US"/>
        </a:p>
      </dgm:t>
    </dgm:pt>
    <dgm:pt modelId="{4920919D-82CD-45BE-8C3B-821DE7D71DE7}" type="pres">
      <dgm:prSet presAssocID="{53599CC0-62B0-48A9-842C-6301C5733E99}" presName="parTrans" presStyleLbl="sibTrans2D1" presStyleIdx="3" presStyleCnt="4"/>
      <dgm:spPr/>
      <dgm:t>
        <a:bodyPr/>
        <a:lstStyle/>
        <a:p>
          <a:endParaRPr lang="zh-CN" altLang="en-US"/>
        </a:p>
      </dgm:t>
    </dgm:pt>
    <dgm:pt modelId="{5BA17F65-7AF4-4AB1-A8E6-599E925DF885}" type="pres">
      <dgm:prSet presAssocID="{53599CC0-62B0-48A9-842C-6301C5733E99}" presName="connectorText" presStyleLbl="sibTrans2D1" presStyleIdx="3" presStyleCnt="4"/>
      <dgm:spPr/>
      <dgm:t>
        <a:bodyPr/>
        <a:lstStyle/>
        <a:p>
          <a:endParaRPr lang="zh-CN" altLang="en-US"/>
        </a:p>
      </dgm:t>
    </dgm:pt>
    <dgm:pt modelId="{4BF08211-FD58-4D65-801B-3C2162991AC6}" type="pres">
      <dgm:prSet presAssocID="{0013ADFB-781A-4BB2-B48C-63DB85EAB6FC}" presName="node" presStyleLbl="node1" presStyleIdx="3" presStyleCnt="4">
        <dgm:presLayoutVars>
          <dgm:bulletEnabled val="1"/>
        </dgm:presLayoutVars>
      </dgm:prSet>
      <dgm:spPr>
        <a:prstGeom prst="roundRect">
          <a:avLst/>
        </a:prstGeom>
      </dgm:spPr>
      <dgm:t>
        <a:bodyPr/>
        <a:lstStyle/>
        <a:p>
          <a:endParaRPr lang="zh-CN" altLang="en-US"/>
        </a:p>
      </dgm:t>
    </dgm:pt>
  </dgm:ptLst>
  <dgm:cxnLst>
    <dgm:cxn modelId="{C8A6B8E5-9981-4BE3-A47C-1403771BAB73}" type="presOf" srcId="{046B10A0-F06C-4C21-8982-6C07ECABAE13}" destId="{76D6CA4A-B105-4120-BBA4-8BD5FD13D69F}" srcOrd="0" destOrd="0" presId="urn:microsoft.com/office/officeart/2005/8/layout/radial5"/>
    <dgm:cxn modelId="{CB633789-C118-42B6-9F71-87626AC51041}" type="presOf" srcId="{C2AED683-D40F-4EE5-B95C-D62DC4DF08BE}" destId="{035E9877-663A-4787-BBCB-C812875FB862}" srcOrd="0" destOrd="0" presId="urn:microsoft.com/office/officeart/2005/8/layout/radial5"/>
    <dgm:cxn modelId="{97287A5B-A0CF-4404-AC47-1D6DD11C0901}" type="presOf" srcId="{0A677DA7-34C1-4FAE-ABB5-0B72C88C87AB}" destId="{F62E3BE2-935C-474C-8C42-5246C7422883}" srcOrd="0" destOrd="0" presId="urn:microsoft.com/office/officeart/2005/8/layout/radial5"/>
    <dgm:cxn modelId="{12DFB301-09AA-4832-92F2-91C4C3BE3D2D}" type="presOf" srcId="{CF97F02E-0C8E-48FF-90C7-1060D2483F4C}" destId="{26EAB662-AA62-4865-9216-13B22485E83F}" srcOrd="0" destOrd="0" presId="urn:microsoft.com/office/officeart/2005/8/layout/radial5"/>
    <dgm:cxn modelId="{79338DC0-FBAA-4CC5-B4E6-846BE002BAA5}" type="presOf" srcId="{53599CC0-62B0-48A9-842C-6301C5733E99}" destId="{4920919D-82CD-45BE-8C3B-821DE7D71DE7}" srcOrd="0" destOrd="0" presId="urn:microsoft.com/office/officeart/2005/8/layout/radial5"/>
    <dgm:cxn modelId="{A88B9B74-CBD0-41C5-B5FE-C976874C83D2}" type="presOf" srcId="{C2AED683-D40F-4EE5-B95C-D62DC4DF08BE}" destId="{25F6A3A5-53BB-4EB1-A100-76E440970132}" srcOrd="1" destOrd="0" presId="urn:microsoft.com/office/officeart/2005/8/layout/radial5"/>
    <dgm:cxn modelId="{B6A4D9AB-DA2A-4E18-9377-46A054F48639}" srcId="{48638DDC-318A-4696-BAE0-F0A40CAE67FF}" destId="{22207BC4-122D-476E-9AEE-74AC7836D457}" srcOrd="0" destOrd="0" parTransId="{195A2A95-F26B-4976-96AE-4FD2453F4681}" sibTransId="{9486F22F-6A09-47B4-B827-F035D32DE1F2}"/>
    <dgm:cxn modelId="{5E8D0A87-C9D6-45DE-B8AA-A1CB67017875}" type="presOf" srcId="{195A2A95-F26B-4976-96AE-4FD2453F4681}" destId="{8438F6C2-6E10-4E31-AC20-703A25E28B32}" srcOrd="1" destOrd="0" presId="urn:microsoft.com/office/officeart/2005/8/layout/radial5"/>
    <dgm:cxn modelId="{98CF377F-F0D5-4614-8B89-EDBAACD42DFE}" type="presOf" srcId="{195A2A95-F26B-4976-96AE-4FD2453F4681}" destId="{F65C445B-6C5F-41D1-8710-E109EDA8134D}" srcOrd="0" destOrd="0" presId="urn:microsoft.com/office/officeart/2005/8/layout/radial5"/>
    <dgm:cxn modelId="{A3BE74EC-68E3-4039-8A33-7CBB421C0AAA}" type="presOf" srcId="{53599CC0-62B0-48A9-842C-6301C5733E99}" destId="{5BA17F65-7AF4-4AB1-A8E6-599E925DF885}" srcOrd="1" destOrd="0" presId="urn:microsoft.com/office/officeart/2005/8/layout/radial5"/>
    <dgm:cxn modelId="{6E81AC7D-A893-4065-8F35-069603DC22D3}" srcId="{48638DDC-318A-4696-BAE0-F0A40CAE67FF}" destId="{0A677DA7-34C1-4FAE-ABB5-0B72C88C87AB}" srcOrd="1" destOrd="0" parTransId="{2819ABD9-8AA5-4ECF-8D54-85E24CD88440}" sibTransId="{11F859A3-535F-4761-8E35-1B095A107A22}"/>
    <dgm:cxn modelId="{5A8B79AA-E869-479F-BEEC-06DB14795F50}" type="presOf" srcId="{0013ADFB-781A-4BB2-B48C-63DB85EAB6FC}" destId="{4BF08211-FD58-4D65-801B-3C2162991AC6}" srcOrd="0" destOrd="0" presId="urn:microsoft.com/office/officeart/2005/8/layout/radial5"/>
    <dgm:cxn modelId="{C38F4271-1566-44ED-99EC-C9F101126849}" type="presOf" srcId="{48638DDC-318A-4696-BAE0-F0A40CAE67FF}" destId="{946EF392-3BD2-4C4F-BF38-231A6B623E1E}" srcOrd="0" destOrd="0" presId="urn:microsoft.com/office/officeart/2005/8/layout/radial5"/>
    <dgm:cxn modelId="{EA7EC84D-61EF-47DE-8E21-28BB3B5ED90E}" srcId="{48638DDC-318A-4696-BAE0-F0A40CAE67FF}" destId="{0013ADFB-781A-4BB2-B48C-63DB85EAB6FC}" srcOrd="3" destOrd="0" parTransId="{53599CC0-62B0-48A9-842C-6301C5733E99}" sibTransId="{1B6C68F1-375B-4832-BBFF-C52061DB2BE4}"/>
    <dgm:cxn modelId="{735F63FE-4B31-48E0-9902-4DB3D0464AF6}" srcId="{48638DDC-318A-4696-BAE0-F0A40CAE67FF}" destId="{CF97F02E-0C8E-48FF-90C7-1060D2483F4C}" srcOrd="2" destOrd="0" parTransId="{C2AED683-D40F-4EE5-B95C-D62DC4DF08BE}" sibTransId="{2C0A24A3-D908-4FC3-99C4-03B9992A0C2D}"/>
    <dgm:cxn modelId="{200FC79B-7771-485E-9D98-E161F7E2CEF5}" srcId="{046B10A0-F06C-4C21-8982-6C07ECABAE13}" destId="{48638DDC-318A-4696-BAE0-F0A40CAE67FF}" srcOrd="0" destOrd="0" parTransId="{C10E54E2-4D96-4235-B964-1481C54B5AE1}" sibTransId="{778B933F-EAF3-4B4A-86E6-DAB9B83A11D4}"/>
    <dgm:cxn modelId="{4C6E9E5A-2125-4FBB-9770-64161D546419}" type="presOf" srcId="{22207BC4-122D-476E-9AEE-74AC7836D457}" destId="{3C8F3E6E-45C8-4DAF-8614-36FE50643301}" srcOrd="0" destOrd="0" presId="urn:microsoft.com/office/officeart/2005/8/layout/radial5"/>
    <dgm:cxn modelId="{CFB9D503-A826-4EAD-BD67-B37CFA003C14}" type="presOf" srcId="{2819ABD9-8AA5-4ECF-8D54-85E24CD88440}" destId="{2693B797-06C7-4F22-B0E2-8E9451065F11}" srcOrd="1" destOrd="0" presId="urn:microsoft.com/office/officeart/2005/8/layout/radial5"/>
    <dgm:cxn modelId="{7F420922-4E84-413A-94BD-AAD2C42F624C}" type="presOf" srcId="{2819ABD9-8AA5-4ECF-8D54-85E24CD88440}" destId="{696378B9-362E-4A05-B033-A47370FD2503}" srcOrd="0" destOrd="0" presId="urn:microsoft.com/office/officeart/2005/8/layout/radial5"/>
    <dgm:cxn modelId="{396F9A67-A566-4864-9999-2B59B1B1B88D}" type="presParOf" srcId="{76D6CA4A-B105-4120-BBA4-8BD5FD13D69F}" destId="{946EF392-3BD2-4C4F-BF38-231A6B623E1E}" srcOrd="0" destOrd="0" presId="urn:microsoft.com/office/officeart/2005/8/layout/radial5"/>
    <dgm:cxn modelId="{4EE8E163-2974-4B11-88E5-0C11D5FB4F6E}" type="presParOf" srcId="{76D6CA4A-B105-4120-BBA4-8BD5FD13D69F}" destId="{F65C445B-6C5F-41D1-8710-E109EDA8134D}" srcOrd="1" destOrd="0" presId="urn:microsoft.com/office/officeart/2005/8/layout/radial5"/>
    <dgm:cxn modelId="{8F09C934-2E95-47D9-A4DE-5F725B19C899}" type="presParOf" srcId="{F65C445B-6C5F-41D1-8710-E109EDA8134D}" destId="{8438F6C2-6E10-4E31-AC20-703A25E28B32}" srcOrd="0" destOrd="0" presId="urn:microsoft.com/office/officeart/2005/8/layout/radial5"/>
    <dgm:cxn modelId="{A46FF13F-F8D3-4294-A27A-644BECC001B7}" type="presParOf" srcId="{76D6CA4A-B105-4120-BBA4-8BD5FD13D69F}" destId="{3C8F3E6E-45C8-4DAF-8614-36FE50643301}" srcOrd="2" destOrd="0" presId="urn:microsoft.com/office/officeart/2005/8/layout/radial5"/>
    <dgm:cxn modelId="{CDD91D0B-369F-4422-A946-01484B589A53}" type="presParOf" srcId="{76D6CA4A-B105-4120-BBA4-8BD5FD13D69F}" destId="{696378B9-362E-4A05-B033-A47370FD2503}" srcOrd="3" destOrd="0" presId="urn:microsoft.com/office/officeart/2005/8/layout/radial5"/>
    <dgm:cxn modelId="{0DD20951-D4BD-473E-AAEB-EC21AC26B6CE}" type="presParOf" srcId="{696378B9-362E-4A05-B033-A47370FD2503}" destId="{2693B797-06C7-4F22-B0E2-8E9451065F11}" srcOrd="0" destOrd="0" presId="urn:microsoft.com/office/officeart/2005/8/layout/radial5"/>
    <dgm:cxn modelId="{23CC7E6C-96FE-406C-8214-851CEAEC54B7}" type="presParOf" srcId="{76D6CA4A-B105-4120-BBA4-8BD5FD13D69F}" destId="{F62E3BE2-935C-474C-8C42-5246C7422883}" srcOrd="4" destOrd="0" presId="urn:microsoft.com/office/officeart/2005/8/layout/radial5"/>
    <dgm:cxn modelId="{051DF0BC-D5D8-4F21-A727-653D9D173366}" type="presParOf" srcId="{76D6CA4A-B105-4120-BBA4-8BD5FD13D69F}" destId="{035E9877-663A-4787-BBCB-C812875FB862}" srcOrd="5" destOrd="0" presId="urn:microsoft.com/office/officeart/2005/8/layout/radial5"/>
    <dgm:cxn modelId="{3380E48D-FA67-4CFB-947E-32BE1FCEE1EC}" type="presParOf" srcId="{035E9877-663A-4787-BBCB-C812875FB862}" destId="{25F6A3A5-53BB-4EB1-A100-76E440970132}" srcOrd="0" destOrd="0" presId="urn:microsoft.com/office/officeart/2005/8/layout/radial5"/>
    <dgm:cxn modelId="{C3A68CE5-B8C4-4CCE-9210-8A6CA77D1CB9}" type="presParOf" srcId="{76D6CA4A-B105-4120-BBA4-8BD5FD13D69F}" destId="{26EAB662-AA62-4865-9216-13B22485E83F}" srcOrd="6" destOrd="0" presId="urn:microsoft.com/office/officeart/2005/8/layout/radial5"/>
    <dgm:cxn modelId="{47DFE3FE-C71A-4A12-9701-57824FE3BFCB}" type="presParOf" srcId="{76D6CA4A-B105-4120-BBA4-8BD5FD13D69F}" destId="{4920919D-82CD-45BE-8C3B-821DE7D71DE7}" srcOrd="7" destOrd="0" presId="urn:microsoft.com/office/officeart/2005/8/layout/radial5"/>
    <dgm:cxn modelId="{E9A57153-A911-4958-9CFF-3DE4065E110A}" type="presParOf" srcId="{4920919D-82CD-45BE-8C3B-821DE7D71DE7}" destId="{5BA17F65-7AF4-4AB1-A8E6-599E925DF885}" srcOrd="0" destOrd="0" presId="urn:microsoft.com/office/officeart/2005/8/layout/radial5"/>
    <dgm:cxn modelId="{22C72649-5F70-4DFC-BBFF-025D6F6B8637}" type="presParOf" srcId="{76D6CA4A-B105-4120-BBA4-8BD5FD13D69F}" destId="{4BF08211-FD58-4D65-801B-3C2162991AC6}" srcOrd="8" destOrd="0" presId="urn:microsoft.com/office/officeart/2005/8/layout/radial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门户应用</a:t>
          </a:r>
          <a:endParaRPr lang="zh-CN" altLang="en-US" sz="1050" b="0"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数据输出</a:t>
          </a:r>
          <a:endParaRPr lang="zh-CN" altLang="en-US" sz="1050" b="1"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DC4E3F96-5D1E-4614-9626-5A538711B24F}" type="presOf" srcId="{E9AB6FDC-1C6B-490C-808F-DE2941FA3036}" destId="{C28F8053-E70C-44E7-AA8D-DC2B24F84847}"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86567246-D762-4F1B-A62C-F60320D394A6}" type="presOf" srcId="{28225BAC-A320-422A-B5D0-6D01AAB38E52}" destId="{73F5DBC9-DE0E-4777-83A8-5F9A98A40D7B}" srcOrd="0" destOrd="0" presId="urn:microsoft.com/office/officeart/2005/8/layout/hChevron3"/>
    <dgm:cxn modelId="{A9A5D5B5-377C-4F70-8D93-4E68A57A8F25}" type="presOf" srcId="{214E6843-2DB6-47EE-8DD3-B469D34B6816}" destId="{EEBECEC2-8BB4-46B1-9F95-D43D8339905C}" srcOrd="0" destOrd="0" presId="urn:microsoft.com/office/officeart/2005/8/layout/hChevron3"/>
    <dgm:cxn modelId="{3DF19F1C-02A8-47A9-9530-9A245E42FB91}" type="presOf" srcId="{D78DB26F-24B1-4649-8EEF-3ED508A7665E}" destId="{8ACF668E-CE0C-4F8D-8CB4-258E86C246CF}"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2A87DB8D-A32C-4E82-9649-BB18BF659007}" srcId="{214E6843-2DB6-47EE-8DD3-B469D34B6816}" destId="{BC744631-4D61-4A2D-A877-BAFAED91FF39}" srcOrd="0" destOrd="0" parTransId="{79EEDEFF-AAB4-43F3-A234-4EBD192D1B1C}" sibTransId="{E88F1EE5-7947-44D1-A413-B5C941C69B97}"/>
    <dgm:cxn modelId="{414C2C53-81B9-45D2-BB7E-C3274F5D1AC5}" type="presOf" srcId="{BC744631-4D61-4A2D-A877-BAFAED91FF39}" destId="{C0B72642-AF86-4EFD-AC68-FD5524932CA5}"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EB260346-CF89-4748-BCE6-159F43965AF6}" type="presParOf" srcId="{EEBECEC2-8BB4-46B1-9F95-D43D8339905C}" destId="{C0B72642-AF86-4EFD-AC68-FD5524932CA5}" srcOrd="0" destOrd="0" presId="urn:microsoft.com/office/officeart/2005/8/layout/hChevron3"/>
    <dgm:cxn modelId="{CC5E393E-0271-482E-BB5E-84E9F8BEBA25}" type="presParOf" srcId="{EEBECEC2-8BB4-46B1-9F95-D43D8339905C}" destId="{36B52025-9924-4591-A6CA-2C340CB050A6}" srcOrd="1" destOrd="0" presId="urn:microsoft.com/office/officeart/2005/8/layout/hChevron3"/>
    <dgm:cxn modelId="{E1D422CD-8C2C-4BAA-8040-44A3492E8ADA}" type="presParOf" srcId="{EEBECEC2-8BB4-46B1-9F95-D43D8339905C}" destId="{8ACF668E-CE0C-4F8D-8CB4-258E86C246CF}" srcOrd="2" destOrd="0" presId="urn:microsoft.com/office/officeart/2005/8/layout/hChevron3"/>
    <dgm:cxn modelId="{4793B2AA-A403-4F60-B711-B02DCADE1598}" type="presParOf" srcId="{EEBECEC2-8BB4-46B1-9F95-D43D8339905C}" destId="{22DA47AE-0CC8-4F2F-B91C-927735AAB915}" srcOrd="3" destOrd="0" presId="urn:microsoft.com/office/officeart/2005/8/layout/hChevron3"/>
    <dgm:cxn modelId="{37EA572A-8CF7-4C9B-B5C1-8BB79A9DCACF}" type="presParOf" srcId="{EEBECEC2-8BB4-46B1-9F95-D43D8339905C}" destId="{73F5DBC9-DE0E-4777-83A8-5F9A98A40D7B}" srcOrd="4" destOrd="0" presId="urn:microsoft.com/office/officeart/2005/8/layout/hChevron3"/>
    <dgm:cxn modelId="{7D353BCE-4494-420C-A785-C05F58C65511}" type="presParOf" srcId="{EEBECEC2-8BB4-46B1-9F95-D43D8339905C}" destId="{B0EB7912-0F79-4118-94F7-9F5BCF196902}" srcOrd="5" destOrd="0" presId="urn:microsoft.com/office/officeart/2005/8/layout/hChevron3"/>
    <dgm:cxn modelId="{633B5271-873E-47F0-AD04-FAA3096785A3}"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门户应用</a:t>
          </a:r>
          <a:endParaRPr lang="zh-CN" altLang="en-US" sz="1050" b="0"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知识用户</a:t>
          </a:r>
          <a:endParaRPr lang="zh-CN" altLang="en-US" sz="1050" b="1"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2ED3D8C8-7A46-4323-9F70-9E500D09ACF6}" srcId="{214E6843-2DB6-47EE-8DD3-B469D34B6816}" destId="{D78DB26F-24B1-4649-8EEF-3ED508A7665E}" srcOrd="1" destOrd="0" parTransId="{1D749DD8-EEC8-4B8B-BF2F-9822BF33337B}" sibTransId="{1FDA535A-2A84-4F77-9F4B-60ED28AD16E4}"/>
    <dgm:cxn modelId="{42D902B3-CD69-4A2E-A9AF-591A2D8417A4}" type="presOf" srcId="{214E6843-2DB6-47EE-8DD3-B469D34B6816}" destId="{EEBECEC2-8BB4-46B1-9F95-D43D8339905C}"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2A87DB8D-A32C-4E82-9649-BB18BF659007}" srcId="{214E6843-2DB6-47EE-8DD3-B469D34B6816}" destId="{BC744631-4D61-4A2D-A877-BAFAED91FF39}" srcOrd="0" destOrd="0" parTransId="{79EEDEFF-AAB4-43F3-A234-4EBD192D1B1C}" sibTransId="{E88F1EE5-7947-44D1-A413-B5C941C69B97}"/>
    <dgm:cxn modelId="{1421E73E-219C-41C1-91A9-97C44781FCCD}" type="presOf" srcId="{BC744631-4D61-4A2D-A877-BAFAED91FF39}" destId="{C0B72642-AF86-4EFD-AC68-FD5524932CA5}" srcOrd="0" destOrd="0" presId="urn:microsoft.com/office/officeart/2005/8/layout/hChevron3"/>
    <dgm:cxn modelId="{D5B17E71-0DD6-4CDF-8C0B-C54BD0A79C91}" type="presOf" srcId="{D78DB26F-24B1-4649-8EEF-3ED508A7665E}" destId="{8ACF668E-CE0C-4F8D-8CB4-258E86C246CF}" srcOrd="0" destOrd="0" presId="urn:microsoft.com/office/officeart/2005/8/layout/hChevron3"/>
    <dgm:cxn modelId="{56175165-1076-42F7-9083-F773DF0B4F33}" type="presOf" srcId="{E9AB6FDC-1C6B-490C-808F-DE2941FA3036}" destId="{C28F8053-E70C-44E7-AA8D-DC2B24F84847}"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75A58FA2-6318-4E53-BCB3-07F8F4B88D5D}" type="presOf" srcId="{28225BAC-A320-422A-B5D0-6D01AAB38E52}" destId="{73F5DBC9-DE0E-4777-83A8-5F9A98A40D7B}" srcOrd="0" destOrd="0" presId="urn:microsoft.com/office/officeart/2005/8/layout/hChevron3"/>
    <dgm:cxn modelId="{71A1AE55-7E29-4427-8899-78629039F7AA}" type="presParOf" srcId="{EEBECEC2-8BB4-46B1-9F95-D43D8339905C}" destId="{C0B72642-AF86-4EFD-AC68-FD5524932CA5}" srcOrd="0" destOrd="0" presId="urn:microsoft.com/office/officeart/2005/8/layout/hChevron3"/>
    <dgm:cxn modelId="{F9DF6FB2-6B97-43F4-A534-E9A862E91939}" type="presParOf" srcId="{EEBECEC2-8BB4-46B1-9F95-D43D8339905C}" destId="{36B52025-9924-4591-A6CA-2C340CB050A6}" srcOrd="1" destOrd="0" presId="urn:microsoft.com/office/officeart/2005/8/layout/hChevron3"/>
    <dgm:cxn modelId="{95C25D0F-A77F-440E-AAA1-D04358E1D77C}" type="presParOf" srcId="{EEBECEC2-8BB4-46B1-9F95-D43D8339905C}" destId="{8ACF668E-CE0C-4F8D-8CB4-258E86C246CF}" srcOrd="2" destOrd="0" presId="urn:microsoft.com/office/officeart/2005/8/layout/hChevron3"/>
    <dgm:cxn modelId="{FA32D1EC-2F52-4F6F-8804-00FE471523AF}" type="presParOf" srcId="{EEBECEC2-8BB4-46B1-9F95-D43D8339905C}" destId="{22DA47AE-0CC8-4F2F-B91C-927735AAB915}" srcOrd="3" destOrd="0" presId="urn:microsoft.com/office/officeart/2005/8/layout/hChevron3"/>
    <dgm:cxn modelId="{921ACCFA-4434-4BB3-A460-31BF9F0749CE}" type="presParOf" srcId="{EEBECEC2-8BB4-46B1-9F95-D43D8339905C}" destId="{73F5DBC9-DE0E-4777-83A8-5F9A98A40D7B}" srcOrd="4" destOrd="0" presId="urn:microsoft.com/office/officeart/2005/8/layout/hChevron3"/>
    <dgm:cxn modelId="{576E4092-1B64-4FCC-8E33-DF624882BF4E}" type="presParOf" srcId="{EEBECEC2-8BB4-46B1-9F95-D43D8339905C}" destId="{B0EB7912-0F79-4118-94F7-9F5BCF196902}" srcOrd="5" destOrd="0" presId="urn:microsoft.com/office/officeart/2005/8/layout/hChevron3"/>
    <dgm:cxn modelId="{F76EDC6E-0262-4E39-8DBC-8652552FE71B}"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门户应用</a:t>
          </a:r>
          <a:endParaRPr lang="zh-CN" altLang="en-US" sz="1050" b="0"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smtClean="0">
              <a:latin typeface="微软雅黑" pitchFamily="34" charset="-122"/>
              <a:ea typeface="微软雅黑" pitchFamily="34" charset="-122"/>
            </a:rPr>
            <a:t>数据查询</a:t>
          </a:r>
          <a:endParaRPr lang="zh-CN" altLang="en-US" sz="1050" b="1"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34BAFFAB-B013-4F8E-8AD9-E61BC86A3668}" type="presOf" srcId="{28225BAC-A320-422A-B5D0-6D01AAB38E52}" destId="{73F5DBC9-DE0E-4777-83A8-5F9A98A40D7B}"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24B26463-59A7-49C6-A514-277F737009A3}" srcId="{214E6843-2DB6-47EE-8DD3-B469D34B6816}" destId="{28225BAC-A320-422A-B5D0-6D01AAB38E52}" srcOrd="2" destOrd="0" parTransId="{CE1C2D81-B33E-4534-9606-CFCC1019ACB9}" sibTransId="{E2E59C94-898B-475C-AA10-DE6E7E116FD9}"/>
    <dgm:cxn modelId="{5A1E4C69-A191-4009-96C4-288F68C13F25}" type="presOf" srcId="{E9AB6FDC-1C6B-490C-808F-DE2941FA3036}" destId="{C28F8053-E70C-44E7-AA8D-DC2B24F84847}" srcOrd="0" destOrd="0" presId="urn:microsoft.com/office/officeart/2005/8/layout/hChevron3"/>
    <dgm:cxn modelId="{2A87DB8D-A32C-4E82-9649-BB18BF659007}" srcId="{214E6843-2DB6-47EE-8DD3-B469D34B6816}" destId="{BC744631-4D61-4A2D-A877-BAFAED91FF39}" srcOrd="0" destOrd="0" parTransId="{79EEDEFF-AAB4-43F3-A234-4EBD192D1B1C}" sibTransId="{E88F1EE5-7947-44D1-A413-B5C941C69B97}"/>
    <dgm:cxn modelId="{849DF301-A822-49A3-B938-4728E788F941}" type="presOf" srcId="{214E6843-2DB6-47EE-8DD3-B469D34B6816}" destId="{EEBECEC2-8BB4-46B1-9F95-D43D8339905C}" srcOrd="0" destOrd="0" presId="urn:microsoft.com/office/officeart/2005/8/layout/hChevron3"/>
    <dgm:cxn modelId="{04EE0805-F12F-4D78-9BC8-70974ED5DD1F}" type="presOf" srcId="{BC744631-4D61-4A2D-A877-BAFAED91FF39}" destId="{C0B72642-AF86-4EFD-AC68-FD5524932CA5}" srcOrd="0" destOrd="0" presId="urn:microsoft.com/office/officeart/2005/8/layout/hChevron3"/>
    <dgm:cxn modelId="{271A4131-009D-4C08-9E90-65F139F9F858}" type="presOf" srcId="{D78DB26F-24B1-4649-8EEF-3ED508A7665E}" destId="{8ACF668E-CE0C-4F8D-8CB4-258E86C246CF}"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0E6DC958-6906-473E-8D60-B4A87A9EA39F}" type="presParOf" srcId="{EEBECEC2-8BB4-46B1-9F95-D43D8339905C}" destId="{C0B72642-AF86-4EFD-AC68-FD5524932CA5}" srcOrd="0" destOrd="0" presId="urn:microsoft.com/office/officeart/2005/8/layout/hChevron3"/>
    <dgm:cxn modelId="{6E266BBB-123E-4D5D-8931-6C230BBBEDC7}" type="presParOf" srcId="{EEBECEC2-8BB4-46B1-9F95-D43D8339905C}" destId="{36B52025-9924-4591-A6CA-2C340CB050A6}" srcOrd="1" destOrd="0" presId="urn:microsoft.com/office/officeart/2005/8/layout/hChevron3"/>
    <dgm:cxn modelId="{121EE1C4-202D-4933-B860-C7BC4711D8DC}" type="presParOf" srcId="{EEBECEC2-8BB4-46B1-9F95-D43D8339905C}" destId="{8ACF668E-CE0C-4F8D-8CB4-258E86C246CF}" srcOrd="2" destOrd="0" presId="urn:microsoft.com/office/officeart/2005/8/layout/hChevron3"/>
    <dgm:cxn modelId="{B730699E-A835-4063-A3E1-5B5999E99FA7}" type="presParOf" srcId="{EEBECEC2-8BB4-46B1-9F95-D43D8339905C}" destId="{22DA47AE-0CC8-4F2F-B91C-927735AAB915}" srcOrd="3" destOrd="0" presId="urn:microsoft.com/office/officeart/2005/8/layout/hChevron3"/>
    <dgm:cxn modelId="{4A112620-4FA0-4BB0-9D1E-AA2AB842E325}" type="presParOf" srcId="{EEBECEC2-8BB4-46B1-9F95-D43D8339905C}" destId="{73F5DBC9-DE0E-4777-83A8-5F9A98A40D7B}" srcOrd="4" destOrd="0" presId="urn:microsoft.com/office/officeart/2005/8/layout/hChevron3"/>
    <dgm:cxn modelId="{A07BF69C-F5F5-44DF-8218-B7E2BEF7E801}" type="presParOf" srcId="{EEBECEC2-8BB4-46B1-9F95-D43D8339905C}" destId="{B0EB7912-0F79-4118-94F7-9F5BCF196902}" srcOrd="5" destOrd="0" presId="urn:microsoft.com/office/officeart/2005/8/layout/hChevron3"/>
    <dgm:cxn modelId="{FE806173-B137-46EB-A202-8F016428F547}"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AB25832-7976-4051-B32C-B3C6A98D091F}"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zh-CN" altLang="en-US"/>
        </a:p>
      </dgm:t>
    </dgm:pt>
    <dgm:pt modelId="{DBE5A8C0-5B1A-40B2-8D86-46A5E750ABD6}">
      <dgm:prSet phldrT="[文本]"/>
      <dgm:spPr/>
      <dgm:t>
        <a:bodyPr/>
        <a:lstStyle/>
        <a:p>
          <a:r>
            <a:rPr lang="zh-CN" altLang="en-US" b="1" dirty="0" smtClean="0">
              <a:latin typeface="微软雅黑" pitchFamily="34" charset="-122"/>
              <a:ea typeface="微软雅黑" pitchFamily="34" charset="-122"/>
            </a:rPr>
            <a:t>数据仓库简介</a:t>
          </a:r>
          <a:endParaRPr lang="zh-CN" altLang="en-US" b="1" dirty="0">
            <a:latin typeface="微软雅黑" pitchFamily="34" charset="-122"/>
            <a:ea typeface="微软雅黑" pitchFamily="34" charset="-122"/>
          </a:endParaRPr>
        </a:p>
      </dgm:t>
    </dgm:pt>
    <dgm:pt modelId="{BA6B230A-5B89-4E48-8346-A8F7735FBAE5}" type="parTrans" cxnId="{83EE13A3-ACBC-444F-89EF-6E0AA3B2764C}">
      <dgm:prSet/>
      <dgm:spPr/>
      <dgm:t>
        <a:bodyPr/>
        <a:lstStyle/>
        <a:p>
          <a:endParaRPr lang="zh-CN" altLang="en-US">
            <a:latin typeface="微软雅黑" pitchFamily="34" charset="-122"/>
            <a:ea typeface="微软雅黑" pitchFamily="34" charset="-122"/>
          </a:endParaRPr>
        </a:p>
      </dgm:t>
    </dgm:pt>
    <dgm:pt modelId="{46F267F6-5FB1-406C-B017-7CA51BC1731F}" type="sibTrans" cxnId="{83EE13A3-ACBC-444F-89EF-6E0AA3B2764C}">
      <dgm:prSet/>
      <dgm:spPr/>
      <dgm:t>
        <a:bodyPr/>
        <a:lstStyle/>
        <a:p>
          <a:endParaRPr lang="zh-CN" altLang="en-US">
            <a:latin typeface="微软雅黑" pitchFamily="34" charset="-122"/>
            <a:ea typeface="微软雅黑" pitchFamily="34" charset="-122"/>
          </a:endParaRPr>
        </a:p>
      </dgm:t>
    </dgm:pt>
    <dgm:pt modelId="{134428E4-3618-43E7-BD30-3B773153FB27}">
      <dgm:prSet phldrT="[文本]"/>
      <dgm:spPr/>
      <dgm:t>
        <a:bodyPr/>
        <a:lstStyle/>
        <a:p>
          <a:r>
            <a:rPr lang="zh-CN" altLang="en-US" b="1" dirty="0" smtClean="0">
              <a:latin typeface="微软雅黑" pitchFamily="34" charset="-122"/>
              <a:ea typeface="微软雅黑" pitchFamily="34" charset="-122"/>
            </a:rPr>
            <a:t>数据仓库服务</a:t>
          </a:r>
          <a:endParaRPr lang="zh-CN" altLang="en-US" b="1" dirty="0">
            <a:latin typeface="微软雅黑" pitchFamily="34" charset="-122"/>
            <a:ea typeface="微软雅黑" pitchFamily="34" charset="-122"/>
          </a:endParaRPr>
        </a:p>
      </dgm:t>
    </dgm:pt>
    <dgm:pt modelId="{7A01D63E-E2E3-41DB-AE83-C5B6FAC26B15}" type="parTrans" cxnId="{CF9A67C8-4533-4612-96BF-1F1CF23ADDD3}">
      <dgm:prSet/>
      <dgm:spPr/>
      <dgm:t>
        <a:bodyPr/>
        <a:lstStyle/>
        <a:p>
          <a:endParaRPr lang="zh-CN" altLang="en-US">
            <a:latin typeface="微软雅黑" pitchFamily="34" charset="-122"/>
            <a:ea typeface="微软雅黑" pitchFamily="34" charset="-122"/>
          </a:endParaRPr>
        </a:p>
      </dgm:t>
    </dgm:pt>
    <dgm:pt modelId="{64F13735-4AA1-4188-9AFB-8D3ED3B51FF1}" type="sibTrans" cxnId="{CF9A67C8-4533-4612-96BF-1F1CF23ADDD3}">
      <dgm:prSet/>
      <dgm:spPr/>
      <dgm:t>
        <a:bodyPr/>
        <a:lstStyle/>
        <a:p>
          <a:endParaRPr lang="zh-CN" altLang="en-US">
            <a:latin typeface="微软雅黑" pitchFamily="34" charset="-122"/>
            <a:ea typeface="微软雅黑" pitchFamily="34" charset="-122"/>
          </a:endParaRPr>
        </a:p>
      </dgm:t>
    </dgm:pt>
    <dgm:pt modelId="{53BE4339-D3C7-44B4-A43E-16AC98DC9B33}">
      <dgm:prSet phldrT="[文本]"/>
      <dgm:spPr/>
      <dgm:t>
        <a:bodyPr/>
        <a:lstStyle/>
        <a:p>
          <a:r>
            <a:rPr lang="zh-CN" altLang="en-US" b="1" dirty="0" smtClean="0">
              <a:latin typeface="微软雅黑" pitchFamily="34" charset="-122"/>
              <a:ea typeface="微软雅黑" pitchFamily="34" charset="-122"/>
            </a:rPr>
            <a:t>数据仓库数据</a:t>
          </a:r>
          <a:endParaRPr lang="zh-CN" altLang="en-US" b="1" dirty="0">
            <a:latin typeface="微软雅黑" pitchFamily="34" charset="-122"/>
            <a:ea typeface="微软雅黑" pitchFamily="34" charset="-122"/>
          </a:endParaRPr>
        </a:p>
      </dgm:t>
    </dgm:pt>
    <dgm:pt modelId="{2F9E5634-EC0B-40CF-B89D-63BB5122D689}" type="parTrans" cxnId="{F58031E9-681B-45B9-8B4E-11486EF91CE2}">
      <dgm:prSet/>
      <dgm:spPr/>
      <dgm:t>
        <a:bodyPr/>
        <a:lstStyle/>
        <a:p>
          <a:endParaRPr lang="zh-CN" altLang="en-US"/>
        </a:p>
      </dgm:t>
    </dgm:pt>
    <dgm:pt modelId="{2A915E4C-683B-4D86-B75A-77B393D5834C}" type="sibTrans" cxnId="{F58031E9-681B-45B9-8B4E-11486EF91CE2}">
      <dgm:prSet/>
      <dgm:spPr/>
      <dgm:t>
        <a:bodyPr/>
        <a:lstStyle/>
        <a:p>
          <a:endParaRPr lang="zh-CN" altLang="en-US"/>
        </a:p>
      </dgm:t>
    </dgm:pt>
    <dgm:pt modelId="{2D16968F-110D-4117-A52B-C8DF8D76F66C}">
      <dgm:prSet phldrT="[文本]"/>
      <dgm:spPr/>
      <dgm:t>
        <a:bodyPr/>
        <a:lstStyle/>
        <a:p>
          <a:r>
            <a:rPr lang="zh-CN" altLang="en-US" dirty="0" smtClean="0">
              <a:latin typeface="微软雅黑" pitchFamily="34" charset="-122"/>
              <a:ea typeface="微软雅黑" pitchFamily="34" charset="-122"/>
            </a:rPr>
            <a:t>重点应用介绍</a:t>
          </a:r>
          <a:endParaRPr lang="zh-CN" altLang="en-US" dirty="0">
            <a:latin typeface="微软雅黑" pitchFamily="34" charset="-122"/>
            <a:ea typeface="微软雅黑" pitchFamily="34" charset="-122"/>
          </a:endParaRPr>
        </a:p>
      </dgm:t>
    </dgm:pt>
    <dgm:pt modelId="{3400D852-007A-45EE-AC7E-F144F3C479C2}" type="parTrans" cxnId="{5D76C094-73C7-4EC8-8F6E-1E629C5F8E96}">
      <dgm:prSet/>
      <dgm:spPr/>
      <dgm:t>
        <a:bodyPr/>
        <a:lstStyle/>
        <a:p>
          <a:endParaRPr lang="zh-CN" altLang="en-US"/>
        </a:p>
      </dgm:t>
    </dgm:pt>
    <dgm:pt modelId="{7FAC8AB8-A92C-45DC-9C9F-F6C71F9A4C5A}" type="sibTrans" cxnId="{5D76C094-73C7-4EC8-8F6E-1E629C5F8E96}">
      <dgm:prSet/>
      <dgm:spPr/>
      <dgm:t>
        <a:bodyPr/>
        <a:lstStyle/>
        <a:p>
          <a:endParaRPr lang="zh-CN" altLang="en-US"/>
        </a:p>
      </dgm:t>
    </dgm:pt>
    <dgm:pt modelId="{B13ACFF2-9453-4643-BBFB-54225BA7FF24}">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400" smtClean="0">
              <a:latin typeface="微软雅黑" pitchFamily="34" charset="-122"/>
              <a:ea typeface="微软雅黑" pitchFamily="34" charset="-122"/>
            </a:rPr>
            <a:t>数据概况</a:t>
          </a:r>
          <a:endParaRPr lang="zh-CN" altLang="en-US" sz="1400" dirty="0">
            <a:latin typeface="微软雅黑" pitchFamily="34" charset="-122"/>
            <a:ea typeface="微软雅黑" pitchFamily="34" charset="-122"/>
          </a:endParaRPr>
        </a:p>
      </dgm:t>
    </dgm:pt>
    <dgm:pt modelId="{4C722966-AE31-4829-A4B8-1B9F8C519DC0}" type="parTrans" cxnId="{E10B1CD2-2338-439A-86D4-E577D29B5DCE}">
      <dgm:prSet/>
      <dgm:spPr/>
      <dgm:t>
        <a:bodyPr/>
        <a:lstStyle/>
        <a:p>
          <a:endParaRPr lang="zh-CN" altLang="en-US"/>
        </a:p>
      </dgm:t>
    </dgm:pt>
    <dgm:pt modelId="{F4DBB5A2-B335-475B-95EC-CEBE60777086}" type="sibTrans" cxnId="{E10B1CD2-2338-439A-86D4-E577D29B5DCE}">
      <dgm:prSet/>
      <dgm:spPr/>
      <dgm:t>
        <a:bodyPr/>
        <a:lstStyle/>
        <a:p>
          <a:endParaRPr lang="zh-CN" altLang="en-US"/>
        </a:p>
      </dgm:t>
    </dgm:pt>
    <dgm:pt modelId="{5F8F334F-40C4-4C10-844E-FD9E941052E4}">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400" smtClean="0">
              <a:latin typeface="微软雅黑" pitchFamily="34" charset="-122"/>
              <a:ea typeface="微软雅黑" pitchFamily="34" charset="-122"/>
            </a:rPr>
            <a:t>数据内容</a:t>
          </a:r>
          <a:endParaRPr lang="zh-CN" altLang="en-US" sz="1400" dirty="0">
            <a:latin typeface="微软雅黑" pitchFamily="34" charset="-122"/>
            <a:ea typeface="微软雅黑" pitchFamily="34" charset="-122"/>
          </a:endParaRPr>
        </a:p>
      </dgm:t>
    </dgm:pt>
    <dgm:pt modelId="{1DFB94F5-62D2-4221-A84A-C1418CA4B0DC}" type="parTrans" cxnId="{10F03A43-880F-4EE0-A1B9-CB0F01E37FEC}">
      <dgm:prSet/>
      <dgm:spPr/>
      <dgm:t>
        <a:bodyPr/>
        <a:lstStyle/>
        <a:p>
          <a:endParaRPr lang="zh-CN" altLang="en-US"/>
        </a:p>
      </dgm:t>
    </dgm:pt>
    <dgm:pt modelId="{CFECC6C7-5FFF-4B17-8F39-58508A4CBCD5}" type="sibTrans" cxnId="{10F03A43-880F-4EE0-A1B9-CB0F01E37FEC}">
      <dgm:prSet/>
      <dgm:spPr/>
      <dgm:t>
        <a:bodyPr/>
        <a:lstStyle/>
        <a:p>
          <a:endParaRPr lang="zh-CN" altLang="en-US"/>
        </a:p>
      </dgm:t>
    </dgm:pt>
    <dgm:pt modelId="{F19D3828-60E4-41A0-92AA-58E93A3F06AC}" type="pres">
      <dgm:prSet presAssocID="{FAB25832-7976-4051-B32C-B3C6A98D091F}" presName="linear" presStyleCnt="0">
        <dgm:presLayoutVars>
          <dgm:dir/>
          <dgm:animLvl val="lvl"/>
          <dgm:resizeHandles val="exact"/>
        </dgm:presLayoutVars>
      </dgm:prSet>
      <dgm:spPr/>
      <dgm:t>
        <a:bodyPr/>
        <a:lstStyle/>
        <a:p>
          <a:endParaRPr lang="zh-CN" altLang="en-US"/>
        </a:p>
      </dgm:t>
    </dgm:pt>
    <dgm:pt modelId="{84D9721F-0DEE-411D-BCF9-AE20E28C608F}" type="pres">
      <dgm:prSet presAssocID="{DBE5A8C0-5B1A-40B2-8D86-46A5E750ABD6}" presName="parentLin" presStyleCnt="0"/>
      <dgm:spPr/>
      <dgm:t>
        <a:bodyPr/>
        <a:lstStyle/>
        <a:p>
          <a:endParaRPr lang="zh-CN" altLang="en-US"/>
        </a:p>
      </dgm:t>
    </dgm:pt>
    <dgm:pt modelId="{86450BDC-6648-43C9-B2AF-96E028A63DA9}" type="pres">
      <dgm:prSet presAssocID="{DBE5A8C0-5B1A-40B2-8D86-46A5E750ABD6}" presName="parentLeftMargin" presStyleLbl="node1" presStyleIdx="0" presStyleCnt="4"/>
      <dgm:spPr/>
      <dgm:t>
        <a:bodyPr/>
        <a:lstStyle/>
        <a:p>
          <a:endParaRPr lang="zh-CN" altLang="en-US"/>
        </a:p>
      </dgm:t>
    </dgm:pt>
    <dgm:pt modelId="{6BCE4F2B-E58E-4D20-A208-91A8D76060FA}" type="pres">
      <dgm:prSet presAssocID="{DBE5A8C0-5B1A-40B2-8D86-46A5E750ABD6}" presName="parentText" presStyleLbl="node1" presStyleIdx="0" presStyleCnt="4">
        <dgm:presLayoutVars>
          <dgm:chMax val="0"/>
          <dgm:bulletEnabled val="1"/>
        </dgm:presLayoutVars>
      </dgm:prSet>
      <dgm:spPr/>
      <dgm:t>
        <a:bodyPr/>
        <a:lstStyle/>
        <a:p>
          <a:endParaRPr lang="zh-CN" altLang="en-US"/>
        </a:p>
      </dgm:t>
    </dgm:pt>
    <dgm:pt modelId="{747549E7-581E-482F-BDCA-7C247E0D882F}" type="pres">
      <dgm:prSet presAssocID="{DBE5A8C0-5B1A-40B2-8D86-46A5E750ABD6}" presName="negativeSpace" presStyleCnt="0"/>
      <dgm:spPr/>
      <dgm:t>
        <a:bodyPr/>
        <a:lstStyle/>
        <a:p>
          <a:endParaRPr lang="zh-CN" altLang="en-US"/>
        </a:p>
      </dgm:t>
    </dgm:pt>
    <dgm:pt modelId="{50D233FA-8A6A-47A5-BD32-890348D6D1FD}" type="pres">
      <dgm:prSet presAssocID="{DBE5A8C0-5B1A-40B2-8D86-46A5E750ABD6}" presName="childText" presStyleLbl="conFgAcc1" presStyleIdx="0" presStyleCnt="4">
        <dgm:presLayoutVars>
          <dgm:bulletEnabled val="1"/>
        </dgm:presLayoutVars>
      </dgm:prSet>
      <dgm:spPr/>
      <dgm:t>
        <a:bodyPr/>
        <a:lstStyle/>
        <a:p>
          <a:endParaRPr lang="zh-CN" altLang="en-US"/>
        </a:p>
      </dgm:t>
    </dgm:pt>
    <dgm:pt modelId="{05C260E0-5BDE-4062-B06E-54452E49EA41}" type="pres">
      <dgm:prSet presAssocID="{46F267F6-5FB1-406C-B017-7CA51BC1731F}" presName="spaceBetweenRectangles" presStyleCnt="0"/>
      <dgm:spPr/>
      <dgm:t>
        <a:bodyPr/>
        <a:lstStyle/>
        <a:p>
          <a:endParaRPr lang="zh-CN" altLang="en-US"/>
        </a:p>
      </dgm:t>
    </dgm:pt>
    <dgm:pt modelId="{FEA45A57-C737-48B2-A0B8-DB0286577D9E}" type="pres">
      <dgm:prSet presAssocID="{134428E4-3618-43E7-BD30-3B773153FB27}" presName="parentLin" presStyleCnt="0"/>
      <dgm:spPr/>
      <dgm:t>
        <a:bodyPr/>
        <a:lstStyle/>
        <a:p>
          <a:endParaRPr lang="zh-CN" altLang="en-US"/>
        </a:p>
      </dgm:t>
    </dgm:pt>
    <dgm:pt modelId="{B0A30EF3-B2C6-427F-9287-233D76C65B97}" type="pres">
      <dgm:prSet presAssocID="{134428E4-3618-43E7-BD30-3B773153FB27}" presName="parentLeftMargin" presStyleLbl="node1" presStyleIdx="0" presStyleCnt="4"/>
      <dgm:spPr/>
      <dgm:t>
        <a:bodyPr/>
        <a:lstStyle/>
        <a:p>
          <a:endParaRPr lang="zh-CN" altLang="en-US"/>
        </a:p>
      </dgm:t>
    </dgm:pt>
    <dgm:pt modelId="{D9F2FED6-F3CD-4081-8CA9-E67726D658B5}" type="pres">
      <dgm:prSet presAssocID="{134428E4-3618-43E7-BD30-3B773153FB27}" presName="parentText" presStyleLbl="node1" presStyleIdx="1" presStyleCnt="4">
        <dgm:presLayoutVars>
          <dgm:chMax val="0"/>
          <dgm:bulletEnabled val="1"/>
        </dgm:presLayoutVars>
      </dgm:prSet>
      <dgm:spPr/>
      <dgm:t>
        <a:bodyPr/>
        <a:lstStyle/>
        <a:p>
          <a:endParaRPr lang="zh-CN" altLang="en-US"/>
        </a:p>
      </dgm:t>
    </dgm:pt>
    <dgm:pt modelId="{6652E049-F335-4D25-9E06-12C29D20F779}" type="pres">
      <dgm:prSet presAssocID="{134428E4-3618-43E7-BD30-3B773153FB27}" presName="negativeSpace" presStyleCnt="0"/>
      <dgm:spPr/>
      <dgm:t>
        <a:bodyPr/>
        <a:lstStyle/>
        <a:p>
          <a:endParaRPr lang="zh-CN" altLang="en-US"/>
        </a:p>
      </dgm:t>
    </dgm:pt>
    <dgm:pt modelId="{94357D0D-7D27-4FE6-835E-E28A96D941B6}" type="pres">
      <dgm:prSet presAssocID="{134428E4-3618-43E7-BD30-3B773153FB27}" presName="childText" presStyleLbl="conFgAcc1" presStyleIdx="1" presStyleCnt="4">
        <dgm:presLayoutVars>
          <dgm:bulletEnabled val="1"/>
        </dgm:presLayoutVars>
      </dgm:prSet>
      <dgm:spPr/>
      <dgm:t>
        <a:bodyPr/>
        <a:lstStyle/>
        <a:p>
          <a:endParaRPr lang="zh-CN" altLang="en-US"/>
        </a:p>
      </dgm:t>
    </dgm:pt>
    <dgm:pt modelId="{C219126F-EF5D-4AD6-B2C6-E5A576C31FF2}" type="pres">
      <dgm:prSet presAssocID="{64F13735-4AA1-4188-9AFB-8D3ED3B51FF1}" presName="spaceBetweenRectangles" presStyleCnt="0"/>
      <dgm:spPr/>
      <dgm:t>
        <a:bodyPr/>
        <a:lstStyle/>
        <a:p>
          <a:endParaRPr lang="zh-CN" altLang="en-US"/>
        </a:p>
      </dgm:t>
    </dgm:pt>
    <dgm:pt modelId="{C01A066B-80CD-4E32-8473-83FA9A78F52A}" type="pres">
      <dgm:prSet presAssocID="{53BE4339-D3C7-44B4-A43E-16AC98DC9B33}" presName="parentLin" presStyleCnt="0"/>
      <dgm:spPr/>
      <dgm:t>
        <a:bodyPr/>
        <a:lstStyle/>
        <a:p>
          <a:endParaRPr lang="zh-CN" altLang="en-US"/>
        </a:p>
      </dgm:t>
    </dgm:pt>
    <dgm:pt modelId="{71DC2872-B9C5-4D78-B311-03024C3F43D1}" type="pres">
      <dgm:prSet presAssocID="{53BE4339-D3C7-44B4-A43E-16AC98DC9B33}" presName="parentLeftMargin" presStyleLbl="node1" presStyleIdx="1" presStyleCnt="4"/>
      <dgm:spPr/>
      <dgm:t>
        <a:bodyPr/>
        <a:lstStyle/>
        <a:p>
          <a:endParaRPr lang="zh-CN" altLang="en-US"/>
        </a:p>
      </dgm:t>
    </dgm:pt>
    <dgm:pt modelId="{EDD95D27-6825-481C-8A95-D965F8F637E5}" type="pres">
      <dgm:prSet presAssocID="{53BE4339-D3C7-44B4-A43E-16AC98DC9B33}" presName="parentText" presStyleLbl="node1" presStyleIdx="2" presStyleCnt="4">
        <dgm:presLayoutVars>
          <dgm:chMax val="0"/>
          <dgm:bulletEnabled val="1"/>
        </dgm:presLayoutVars>
      </dgm:prSet>
      <dgm:spPr/>
      <dgm:t>
        <a:bodyPr/>
        <a:lstStyle/>
        <a:p>
          <a:endParaRPr lang="zh-CN" altLang="en-US"/>
        </a:p>
      </dgm:t>
    </dgm:pt>
    <dgm:pt modelId="{F8A1A5BD-B805-499F-AF16-8B6D0D23E624}" type="pres">
      <dgm:prSet presAssocID="{53BE4339-D3C7-44B4-A43E-16AC98DC9B33}" presName="negativeSpace" presStyleCnt="0"/>
      <dgm:spPr/>
      <dgm:t>
        <a:bodyPr/>
        <a:lstStyle/>
        <a:p>
          <a:endParaRPr lang="zh-CN" altLang="en-US"/>
        </a:p>
      </dgm:t>
    </dgm:pt>
    <dgm:pt modelId="{81D2F399-A77F-47D8-A0AE-C7986873A500}" type="pres">
      <dgm:prSet presAssocID="{53BE4339-D3C7-44B4-A43E-16AC98DC9B33}" presName="childText" presStyleLbl="conFgAcc1" presStyleIdx="2" presStyleCnt="4">
        <dgm:presLayoutVars>
          <dgm:bulletEnabled val="1"/>
        </dgm:presLayoutVars>
      </dgm:prSet>
      <dgm:spPr/>
      <dgm:t>
        <a:bodyPr/>
        <a:lstStyle/>
        <a:p>
          <a:endParaRPr lang="zh-CN" altLang="en-US"/>
        </a:p>
      </dgm:t>
    </dgm:pt>
    <dgm:pt modelId="{E7115C6F-E308-4AEA-A09E-979DED619ED2}" type="pres">
      <dgm:prSet presAssocID="{2A915E4C-683B-4D86-B75A-77B393D5834C}" presName="spaceBetweenRectangles" presStyleCnt="0"/>
      <dgm:spPr/>
      <dgm:t>
        <a:bodyPr/>
        <a:lstStyle/>
        <a:p>
          <a:endParaRPr lang="zh-CN" altLang="en-US"/>
        </a:p>
      </dgm:t>
    </dgm:pt>
    <dgm:pt modelId="{B0B5FB85-9083-42A1-80A2-0362DA5EF08C}" type="pres">
      <dgm:prSet presAssocID="{2D16968F-110D-4117-A52B-C8DF8D76F66C}" presName="parentLin" presStyleCnt="0"/>
      <dgm:spPr/>
      <dgm:t>
        <a:bodyPr/>
        <a:lstStyle/>
        <a:p>
          <a:endParaRPr lang="zh-CN" altLang="en-US"/>
        </a:p>
      </dgm:t>
    </dgm:pt>
    <dgm:pt modelId="{AC86AD6B-EE9A-4588-9888-9EAEE019C931}" type="pres">
      <dgm:prSet presAssocID="{2D16968F-110D-4117-A52B-C8DF8D76F66C}" presName="parentLeftMargin" presStyleLbl="node1" presStyleIdx="2" presStyleCnt="4"/>
      <dgm:spPr/>
      <dgm:t>
        <a:bodyPr/>
        <a:lstStyle/>
        <a:p>
          <a:endParaRPr lang="zh-CN" altLang="en-US"/>
        </a:p>
      </dgm:t>
    </dgm:pt>
    <dgm:pt modelId="{651AB7B6-9E74-4696-8F61-F9A6E6E55F2C}" type="pres">
      <dgm:prSet presAssocID="{2D16968F-110D-4117-A52B-C8DF8D76F66C}" presName="parentText" presStyleLbl="node1" presStyleIdx="3" presStyleCnt="4">
        <dgm:presLayoutVars>
          <dgm:chMax val="0"/>
          <dgm:bulletEnabled val="1"/>
        </dgm:presLayoutVars>
      </dgm:prSet>
      <dgm:spPr/>
      <dgm:t>
        <a:bodyPr/>
        <a:lstStyle/>
        <a:p>
          <a:endParaRPr lang="zh-CN" altLang="en-US"/>
        </a:p>
      </dgm:t>
    </dgm:pt>
    <dgm:pt modelId="{F0ABDFA6-2306-4AA7-ABE0-1E342C589025}" type="pres">
      <dgm:prSet presAssocID="{2D16968F-110D-4117-A52B-C8DF8D76F66C}" presName="negativeSpace" presStyleCnt="0"/>
      <dgm:spPr/>
      <dgm:t>
        <a:bodyPr/>
        <a:lstStyle/>
        <a:p>
          <a:endParaRPr lang="zh-CN" altLang="en-US"/>
        </a:p>
      </dgm:t>
    </dgm:pt>
    <dgm:pt modelId="{C1DF6D99-7D2B-4B4F-A337-6F9560005C4A}" type="pres">
      <dgm:prSet presAssocID="{2D16968F-110D-4117-A52B-C8DF8D76F66C}" presName="childText" presStyleLbl="conFgAcc1" presStyleIdx="3" presStyleCnt="4">
        <dgm:presLayoutVars>
          <dgm:bulletEnabled val="1"/>
        </dgm:presLayoutVars>
      </dgm:prSet>
      <dgm:spPr/>
      <dgm:t>
        <a:bodyPr/>
        <a:lstStyle/>
        <a:p>
          <a:endParaRPr lang="zh-CN" altLang="en-US"/>
        </a:p>
      </dgm:t>
    </dgm:pt>
  </dgm:ptLst>
  <dgm:cxnLst>
    <dgm:cxn modelId="{9BF1AF5C-6ECC-49FA-817D-8660953F9723}" type="presOf" srcId="{FAB25832-7976-4051-B32C-B3C6A98D091F}" destId="{F19D3828-60E4-41A0-92AA-58E93A3F06AC}" srcOrd="0" destOrd="0" presId="urn:microsoft.com/office/officeart/2005/8/layout/list1"/>
    <dgm:cxn modelId="{96A75359-4533-4115-9A1F-B6A1C73328B0}" type="presOf" srcId="{53BE4339-D3C7-44B4-A43E-16AC98DC9B33}" destId="{71DC2872-B9C5-4D78-B311-03024C3F43D1}" srcOrd="0" destOrd="0" presId="urn:microsoft.com/office/officeart/2005/8/layout/list1"/>
    <dgm:cxn modelId="{693497C3-B86B-4E7F-9990-97CE329F8AE9}" type="presOf" srcId="{53BE4339-D3C7-44B4-A43E-16AC98DC9B33}" destId="{EDD95D27-6825-481C-8A95-D965F8F637E5}" srcOrd="1" destOrd="0" presId="urn:microsoft.com/office/officeart/2005/8/layout/list1"/>
    <dgm:cxn modelId="{E10B1CD2-2338-439A-86D4-E577D29B5DCE}" srcId="{53BE4339-D3C7-44B4-A43E-16AC98DC9B33}" destId="{B13ACFF2-9453-4643-BBFB-54225BA7FF24}" srcOrd="0" destOrd="0" parTransId="{4C722966-AE31-4829-A4B8-1B9F8C519DC0}" sibTransId="{F4DBB5A2-B335-475B-95EC-CEBE60777086}"/>
    <dgm:cxn modelId="{10F03A43-880F-4EE0-A1B9-CB0F01E37FEC}" srcId="{53BE4339-D3C7-44B4-A43E-16AC98DC9B33}" destId="{5F8F334F-40C4-4C10-844E-FD9E941052E4}" srcOrd="1" destOrd="0" parTransId="{1DFB94F5-62D2-4221-A84A-C1418CA4B0DC}" sibTransId="{CFECC6C7-5FFF-4B17-8F39-58508A4CBCD5}"/>
    <dgm:cxn modelId="{8929913A-AF2A-446D-8603-1FCBF08416A0}" type="presOf" srcId="{134428E4-3618-43E7-BD30-3B773153FB27}" destId="{D9F2FED6-F3CD-4081-8CA9-E67726D658B5}" srcOrd="1" destOrd="0" presId="urn:microsoft.com/office/officeart/2005/8/layout/list1"/>
    <dgm:cxn modelId="{5D76C094-73C7-4EC8-8F6E-1E629C5F8E96}" srcId="{FAB25832-7976-4051-B32C-B3C6A98D091F}" destId="{2D16968F-110D-4117-A52B-C8DF8D76F66C}" srcOrd="3" destOrd="0" parTransId="{3400D852-007A-45EE-AC7E-F144F3C479C2}" sibTransId="{7FAC8AB8-A92C-45DC-9C9F-F6C71F9A4C5A}"/>
    <dgm:cxn modelId="{7538D212-F23C-464C-B1D5-13192681C4A4}" type="presOf" srcId="{134428E4-3618-43E7-BD30-3B773153FB27}" destId="{B0A30EF3-B2C6-427F-9287-233D76C65B97}" srcOrd="0" destOrd="0" presId="urn:microsoft.com/office/officeart/2005/8/layout/list1"/>
    <dgm:cxn modelId="{59F74904-8DD2-4E8D-98A6-0C23414ACA09}" type="presOf" srcId="{2D16968F-110D-4117-A52B-C8DF8D76F66C}" destId="{651AB7B6-9E74-4696-8F61-F9A6E6E55F2C}" srcOrd="1" destOrd="0" presId="urn:microsoft.com/office/officeart/2005/8/layout/list1"/>
    <dgm:cxn modelId="{230FC806-6735-410A-9AD5-CB3460619369}" type="presOf" srcId="{B13ACFF2-9453-4643-BBFB-54225BA7FF24}" destId="{81D2F399-A77F-47D8-A0AE-C7986873A500}" srcOrd="0" destOrd="0" presId="urn:microsoft.com/office/officeart/2005/8/layout/list1"/>
    <dgm:cxn modelId="{F58031E9-681B-45B9-8B4E-11486EF91CE2}" srcId="{FAB25832-7976-4051-B32C-B3C6A98D091F}" destId="{53BE4339-D3C7-44B4-A43E-16AC98DC9B33}" srcOrd="2" destOrd="0" parTransId="{2F9E5634-EC0B-40CF-B89D-63BB5122D689}" sibTransId="{2A915E4C-683B-4D86-B75A-77B393D5834C}"/>
    <dgm:cxn modelId="{185A8F6E-7F27-4D4F-9EC6-D0CF4DAE662C}" type="presOf" srcId="{DBE5A8C0-5B1A-40B2-8D86-46A5E750ABD6}" destId="{86450BDC-6648-43C9-B2AF-96E028A63DA9}" srcOrd="0" destOrd="0" presId="urn:microsoft.com/office/officeart/2005/8/layout/list1"/>
    <dgm:cxn modelId="{FF62AF0C-BFA3-4E45-ABE6-DA2CA3B24BD8}" type="presOf" srcId="{DBE5A8C0-5B1A-40B2-8D86-46A5E750ABD6}" destId="{6BCE4F2B-E58E-4D20-A208-91A8D76060FA}" srcOrd="1" destOrd="0" presId="urn:microsoft.com/office/officeart/2005/8/layout/list1"/>
    <dgm:cxn modelId="{2E6A184F-56C1-43D0-9830-748C917364E4}" type="presOf" srcId="{5F8F334F-40C4-4C10-844E-FD9E941052E4}" destId="{81D2F399-A77F-47D8-A0AE-C7986873A500}" srcOrd="0" destOrd="1" presId="urn:microsoft.com/office/officeart/2005/8/layout/list1"/>
    <dgm:cxn modelId="{CF9A67C8-4533-4612-96BF-1F1CF23ADDD3}" srcId="{FAB25832-7976-4051-B32C-B3C6A98D091F}" destId="{134428E4-3618-43E7-BD30-3B773153FB27}" srcOrd="1" destOrd="0" parTransId="{7A01D63E-E2E3-41DB-AE83-C5B6FAC26B15}" sibTransId="{64F13735-4AA1-4188-9AFB-8D3ED3B51FF1}"/>
    <dgm:cxn modelId="{83EE13A3-ACBC-444F-89EF-6E0AA3B2764C}" srcId="{FAB25832-7976-4051-B32C-B3C6A98D091F}" destId="{DBE5A8C0-5B1A-40B2-8D86-46A5E750ABD6}" srcOrd="0" destOrd="0" parTransId="{BA6B230A-5B89-4E48-8346-A8F7735FBAE5}" sibTransId="{46F267F6-5FB1-406C-B017-7CA51BC1731F}"/>
    <dgm:cxn modelId="{85597912-08D1-49E0-A69E-C8FFAD98C5E6}" type="presOf" srcId="{2D16968F-110D-4117-A52B-C8DF8D76F66C}" destId="{AC86AD6B-EE9A-4588-9888-9EAEE019C931}" srcOrd="0" destOrd="0" presId="urn:microsoft.com/office/officeart/2005/8/layout/list1"/>
    <dgm:cxn modelId="{BBC4EF08-E2B9-4D83-BC72-1FA696A3FE0E}" type="presParOf" srcId="{F19D3828-60E4-41A0-92AA-58E93A3F06AC}" destId="{84D9721F-0DEE-411D-BCF9-AE20E28C608F}" srcOrd="0" destOrd="0" presId="urn:microsoft.com/office/officeart/2005/8/layout/list1"/>
    <dgm:cxn modelId="{686F41A0-5D7A-47A9-8CDC-F791C1D76533}" type="presParOf" srcId="{84D9721F-0DEE-411D-BCF9-AE20E28C608F}" destId="{86450BDC-6648-43C9-B2AF-96E028A63DA9}" srcOrd="0" destOrd="0" presId="urn:microsoft.com/office/officeart/2005/8/layout/list1"/>
    <dgm:cxn modelId="{E25C25BE-FEA3-4856-8CB7-5172D44BF402}" type="presParOf" srcId="{84D9721F-0DEE-411D-BCF9-AE20E28C608F}" destId="{6BCE4F2B-E58E-4D20-A208-91A8D76060FA}" srcOrd="1" destOrd="0" presId="urn:microsoft.com/office/officeart/2005/8/layout/list1"/>
    <dgm:cxn modelId="{CB21FD19-ED6F-4779-A66C-95EB8051C483}" type="presParOf" srcId="{F19D3828-60E4-41A0-92AA-58E93A3F06AC}" destId="{747549E7-581E-482F-BDCA-7C247E0D882F}" srcOrd="1" destOrd="0" presId="urn:microsoft.com/office/officeart/2005/8/layout/list1"/>
    <dgm:cxn modelId="{A7A60E60-B323-42FC-81D2-BCA422890195}" type="presParOf" srcId="{F19D3828-60E4-41A0-92AA-58E93A3F06AC}" destId="{50D233FA-8A6A-47A5-BD32-890348D6D1FD}" srcOrd="2" destOrd="0" presId="urn:microsoft.com/office/officeart/2005/8/layout/list1"/>
    <dgm:cxn modelId="{ACAB2682-A349-47C4-A5AE-D84C031F23F5}" type="presParOf" srcId="{F19D3828-60E4-41A0-92AA-58E93A3F06AC}" destId="{05C260E0-5BDE-4062-B06E-54452E49EA41}" srcOrd="3" destOrd="0" presId="urn:microsoft.com/office/officeart/2005/8/layout/list1"/>
    <dgm:cxn modelId="{D7A75790-F59E-421D-BDA9-877588FDA2DF}" type="presParOf" srcId="{F19D3828-60E4-41A0-92AA-58E93A3F06AC}" destId="{FEA45A57-C737-48B2-A0B8-DB0286577D9E}" srcOrd="4" destOrd="0" presId="urn:microsoft.com/office/officeart/2005/8/layout/list1"/>
    <dgm:cxn modelId="{A5101D57-B0DB-4291-8CFD-B34D7B606B01}" type="presParOf" srcId="{FEA45A57-C737-48B2-A0B8-DB0286577D9E}" destId="{B0A30EF3-B2C6-427F-9287-233D76C65B97}" srcOrd="0" destOrd="0" presId="urn:microsoft.com/office/officeart/2005/8/layout/list1"/>
    <dgm:cxn modelId="{3C9922FB-3552-4B74-A6E6-86E03EF69BC4}" type="presParOf" srcId="{FEA45A57-C737-48B2-A0B8-DB0286577D9E}" destId="{D9F2FED6-F3CD-4081-8CA9-E67726D658B5}" srcOrd="1" destOrd="0" presId="urn:microsoft.com/office/officeart/2005/8/layout/list1"/>
    <dgm:cxn modelId="{A87C754D-2A53-4DD4-8CC6-753F91B3D372}" type="presParOf" srcId="{F19D3828-60E4-41A0-92AA-58E93A3F06AC}" destId="{6652E049-F335-4D25-9E06-12C29D20F779}" srcOrd="5" destOrd="0" presId="urn:microsoft.com/office/officeart/2005/8/layout/list1"/>
    <dgm:cxn modelId="{350448CD-CB87-4E7F-B725-C31C5763D153}" type="presParOf" srcId="{F19D3828-60E4-41A0-92AA-58E93A3F06AC}" destId="{94357D0D-7D27-4FE6-835E-E28A96D941B6}" srcOrd="6" destOrd="0" presId="urn:microsoft.com/office/officeart/2005/8/layout/list1"/>
    <dgm:cxn modelId="{5BC83D1F-B9C1-4261-8A37-789C65419928}" type="presParOf" srcId="{F19D3828-60E4-41A0-92AA-58E93A3F06AC}" destId="{C219126F-EF5D-4AD6-B2C6-E5A576C31FF2}" srcOrd="7" destOrd="0" presId="urn:microsoft.com/office/officeart/2005/8/layout/list1"/>
    <dgm:cxn modelId="{2A5B61CA-ABC7-4109-8D2D-281F2426EC0B}" type="presParOf" srcId="{F19D3828-60E4-41A0-92AA-58E93A3F06AC}" destId="{C01A066B-80CD-4E32-8473-83FA9A78F52A}" srcOrd="8" destOrd="0" presId="urn:microsoft.com/office/officeart/2005/8/layout/list1"/>
    <dgm:cxn modelId="{3F5BF276-22C5-4250-84E8-88BB1246F0F3}" type="presParOf" srcId="{C01A066B-80CD-4E32-8473-83FA9A78F52A}" destId="{71DC2872-B9C5-4D78-B311-03024C3F43D1}" srcOrd="0" destOrd="0" presId="urn:microsoft.com/office/officeart/2005/8/layout/list1"/>
    <dgm:cxn modelId="{2CAEAFB2-6579-4958-89DE-FA595BC39A37}" type="presParOf" srcId="{C01A066B-80CD-4E32-8473-83FA9A78F52A}" destId="{EDD95D27-6825-481C-8A95-D965F8F637E5}" srcOrd="1" destOrd="0" presId="urn:microsoft.com/office/officeart/2005/8/layout/list1"/>
    <dgm:cxn modelId="{D835AD93-84EB-4E78-AE33-88FE66141C90}" type="presParOf" srcId="{F19D3828-60E4-41A0-92AA-58E93A3F06AC}" destId="{F8A1A5BD-B805-499F-AF16-8B6D0D23E624}" srcOrd="9" destOrd="0" presId="urn:microsoft.com/office/officeart/2005/8/layout/list1"/>
    <dgm:cxn modelId="{ABA20EC6-0CC0-4950-A40D-E964742C0DBD}" type="presParOf" srcId="{F19D3828-60E4-41A0-92AA-58E93A3F06AC}" destId="{81D2F399-A77F-47D8-A0AE-C7986873A500}" srcOrd="10" destOrd="0" presId="urn:microsoft.com/office/officeart/2005/8/layout/list1"/>
    <dgm:cxn modelId="{C92AB595-DABA-46C9-9A44-D1AD5606F25F}" type="presParOf" srcId="{F19D3828-60E4-41A0-92AA-58E93A3F06AC}" destId="{E7115C6F-E308-4AEA-A09E-979DED619ED2}" srcOrd="11" destOrd="0" presId="urn:microsoft.com/office/officeart/2005/8/layout/list1"/>
    <dgm:cxn modelId="{5239CA64-B0B6-4709-A4F6-1F6E3D2BBF7A}" type="presParOf" srcId="{F19D3828-60E4-41A0-92AA-58E93A3F06AC}" destId="{B0B5FB85-9083-42A1-80A2-0362DA5EF08C}" srcOrd="12" destOrd="0" presId="urn:microsoft.com/office/officeart/2005/8/layout/list1"/>
    <dgm:cxn modelId="{B376E25D-3C31-4395-A2A8-E35471BAD91E}" type="presParOf" srcId="{B0B5FB85-9083-42A1-80A2-0362DA5EF08C}" destId="{AC86AD6B-EE9A-4588-9888-9EAEE019C931}" srcOrd="0" destOrd="0" presId="urn:microsoft.com/office/officeart/2005/8/layout/list1"/>
    <dgm:cxn modelId="{22636DC8-E99B-4217-BEC0-73169CC0A9E4}" type="presParOf" srcId="{B0B5FB85-9083-42A1-80A2-0362DA5EF08C}" destId="{651AB7B6-9E74-4696-8F61-F9A6E6E55F2C}" srcOrd="1" destOrd="0" presId="urn:microsoft.com/office/officeart/2005/8/layout/list1"/>
    <dgm:cxn modelId="{79990D33-1E37-49CF-925C-BD54ABDE5B4E}" type="presParOf" srcId="{F19D3828-60E4-41A0-92AA-58E93A3F06AC}" destId="{F0ABDFA6-2306-4AA7-ABE0-1E342C589025}" srcOrd="13" destOrd="0" presId="urn:microsoft.com/office/officeart/2005/8/layout/list1"/>
    <dgm:cxn modelId="{160F9C04-5015-4593-8F84-715AC58827A3}" type="presParOf" srcId="{F19D3828-60E4-41A0-92AA-58E93A3F06AC}" destId="{C1DF6D99-7D2B-4B4F-A337-6F9560005C4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935B3CE-32C0-49C9-BFE6-679CD19F1A3C}" type="doc">
      <dgm:prSet loTypeId="urn:microsoft.com/office/officeart/2005/8/layout/funnel1" loCatId="process" qsTypeId="urn:microsoft.com/office/officeart/2005/8/quickstyle/simple4" qsCatId="simple" csTypeId="urn:microsoft.com/office/officeart/2005/8/colors/colorful4" csCatId="colorful" phldr="1"/>
      <dgm:spPr/>
      <dgm:t>
        <a:bodyPr/>
        <a:lstStyle/>
        <a:p>
          <a:endParaRPr lang="zh-CN" altLang="en-US"/>
        </a:p>
      </dgm:t>
    </dgm:pt>
    <dgm:pt modelId="{AD01E78C-3351-402A-AC05-D88CC3A4BDD6}">
      <dgm:prSet phldrT="[文本]"/>
      <dgm:spPr/>
      <dgm:t>
        <a:bodyPr/>
        <a:lstStyle/>
        <a:p>
          <a:r>
            <a:rPr lang="zh-CN" altLang="en-US" dirty="0" smtClean="0">
              <a:latin typeface="微软雅黑" pitchFamily="34" charset="-122"/>
              <a:ea typeface="微软雅黑" pitchFamily="34" charset="-122"/>
            </a:rPr>
            <a:t>历史光盘备份</a:t>
          </a:r>
          <a:endParaRPr lang="zh-CN" altLang="en-US" dirty="0">
            <a:latin typeface="微软雅黑" pitchFamily="34" charset="-122"/>
            <a:ea typeface="微软雅黑" pitchFamily="34" charset="-122"/>
          </a:endParaRPr>
        </a:p>
      </dgm:t>
    </dgm:pt>
    <dgm:pt modelId="{3FF7F622-3A84-4907-9523-CFF83682F41E}" type="parTrans" cxnId="{5E929108-12EF-4264-B2FA-2F5E6E164A59}">
      <dgm:prSet/>
      <dgm:spPr/>
      <dgm:t>
        <a:bodyPr/>
        <a:lstStyle/>
        <a:p>
          <a:endParaRPr lang="zh-CN" altLang="en-US">
            <a:latin typeface="微软雅黑" pitchFamily="34" charset="-122"/>
            <a:ea typeface="微软雅黑" pitchFamily="34" charset="-122"/>
          </a:endParaRPr>
        </a:p>
      </dgm:t>
    </dgm:pt>
    <dgm:pt modelId="{0086DF4E-70A3-45D1-A73E-1A9A0E30CEE3}" type="sibTrans" cxnId="{5E929108-12EF-4264-B2FA-2F5E6E164A59}">
      <dgm:prSet/>
      <dgm:spPr/>
      <dgm:t>
        <a:bodyPr/>
        <a:lstStyle/>
        <a:p>
          <a:endParaRPr lang="zh-CN" altLang="en-US">
            <a:latin typeface="微软雅黑" pitchFamily="34" charset="-122"/>
            <a:ea typeface="微软雅黑" pitchFamily="34" charset="-122"/>
          </a:endParaRPr>
        </a:p>
      </dgm:t>
    </dgm:pt>
    <dgm:pt modelId="{E093A5D4-985F-4380-B295-EE5164B94770}">
      <dgm:prSet phldrT="[文本]"/>
      <dgm:spPr/>
      <dgm:t>
        <a:bodyPr/>
        <a:lstStyle/>
        <a:p>
          <a:r>
            <a:rPr lang="zh-CN" altLang="en-US" dirty="0" smtClean="0">
              <a:latin typeface="微软雅黑" pitchFamily="34" charset="-122"/>
              <a:ea typeface="微软雅黑" pitchFamily="34" charset="-122"/>
            </a:rPr>
            <a:t>历史磁带备份</a:t>
          </a:r>
          <a:endParaRPr lang="zh-CN" altLang="en-US" dirty="0">
            <a:latin typeface="微软雅黑" pitchFamily="34" charset="-122"/>
            <a:ea typeface="微软雅黑" pitchFamily="34" charset="-122"/>
          </a:endParaRPr>
        </a:p>
      </dgm:t>
    </dgm:pt>
    <dgm:pt modelId="{8CEA22B9-6957-4D52-85F4-746639747ACF}" type="parTrans" cxnId="{0B9F3EEA-182E-45B3-9005-20019857E852}">
      <dgm:prSet/>
      <dgm:spPr/>
      <dgm:t>
        <a:bodyPr/>
        <a:lstStyle/>
        <a:p>
          <a:endParaRPr lang="zh-CN" altLang="en-US">
            <a:latin typeface="微软雅黑" pitchFamily="34" charset="-122"/>
            <a:ea typeface="微软雅黑" pitchFamily="34" charset="-122"/>
          </a:endParaRPr>
        </a:p>
      </dgm:t>
    </dgm:pt>
    <dgm:pt modelId="{C100637F-FEE5-4897-98F6-FF0C9BFD702B}" type="sibTrans" cxnId="{0B9F3EEA-182E-45B3-9005-20019857E852}">
      <dgm:prSet/>
      <dgm:spPr/>
      <dgm:t>
        <a:bodyPr/>
        <a:lstStyle/>
        <a:p>
          <a:endParaRPr lang="zh-CN" altLang="en-US">
            <a:latin typeface="微软雅黑" pitchFamily="34" charset="-122"/>
            <a:ea typeface="微软雅黑" pitchFamily="34" charset="-122"/>
          </a:endParaRPr>
        </a:p>
      </dgm:t>
    </dgm:pt>
    <dgm:pt modelId="{F1C7DF88-D760-4796-A757-BDB018C8BEAC}">
      <dgm:prSet phldrT="[文本]"/>
      <dgm:spPr/>
      <dgm:t>
        <a:bodyPr/>
        <a:lstStyle/>
        <a:p>
          <a:r>
            <a:rPr lang="zh-CN" altLang="en-US" dirty="0" smtClean="0">
              <a:latin typeface="微软雅黑" pitchFamily="34" charset="-122"/>
              <a:ea typeface="微软雅黑" pitchFamily="34" charset="-122"/>
            </a:rPr>
            <a:t>每日交易数据</a:t>
          </a:r>
          <a:endParaRPr lang="zh-CN" altLang="en-US" dirty="0">
            <a:latin typeface="微软雅黑" pitchFamily="34" charset="-122"/>
            <a:ea typeface="微软雅黑" pitchFamily="34" charset="-122"/>
          </a:endParaRPr>
        </a:p>
      </dgm:t>
    </dgm:pt>
    <dgm:pt modelId="{682EE9CA-0A97-4DCC-B7A6-3B20C4F8D3F4}" type="parTrans" cxnId="{2B2A6E12-BB78-4462-8109-940B95CD6238}">
      <dgm:prSet/>
      <dgm:spPr/>
      <dgm:t>
        <a:bodyPr/>
        <a:lstStyle/>
        <a:p>
          <a:endParaRPr lang="zh-CN" altLang="en-US">
            <a:latin typeface="微软雅黑" pitchFamily="34" charset="-122"/>
            <a:ea typeface="微软雅黑" pitchFamily="34" charset="-122"/>
          </a:endParaRPr>
        </a:p>
      </dgm:t>
    </dgm:pt>
    <dgm:pt modelId="{5E6D72D0-33B8-4837-B018-F7F4065924E8}" type="sibTrans" cxnId="{2B2A6E12-BB78-4462-8109-940B95CD6238}">
      <dgm:prSet/>
      <dgm:spPr/>
      <dgm:t>
        <a:bodyPr/>
        <a:lstStyle/>
        <a:p>
          <a:endParaRPr lang="zh-CN" altLang="en-US">
            <a:latin typeface="微软雅黑" pitchFamily="34" charset="-122"/>
            <a:ea typeface="微软雅黑" pitchFamily="34" charset="-122"/>
          </a:endParaRPr>
        </a:p>
      </dgm:t>
    </dgm:pt>
    <dgm:pt modelId="{5873ADC8-1753-4486-90FC-FA742279832C}">
      <dgm:prSet phldrT="[文本]"/>
      <dgm:spPr/>
      <dgm:t>
        <a:bodyPr/>
        <a:lstStyle/>
        <a:p>
          <a:r>
            <a:rPr lang="zh-CN" altLang="en-US" dirty="0" smtClean="0">
              <a:solidFill>
                <a:schemeClr val="accent3"/>
              </a:solidFill>
              <a:latin typeface="微软雅黑" pitchFamily="34" charset="-122"/>
              <a:ea typeface="微软雅黑" pitchFamily="34" charset="-122"/>
            </a:rPr>
            <a:t>数据仓库数据服务</a:t>
          </a:r>
          <a:endParaRPr lang="zh-CN" altLang="en-US" dirty="0">
            <a:solidFill>
              <a:schemeClr val="accent3"/>
            </a:solidFill>
            <a:latin typeface="微软雅黑" pitchFamily="34" charset="-122"/>
            <a:ea typeface="微软雅黑" pitchFamily="34" charset="-122"/>
          </a:endParaRPr>
        </a:p>
      </dgm:t>
    </dgm:pt>
    <dgm:pt modelId="{2311C982-73AB-4312-B7B4-C2F9F0E473FE}" type="parTrans" cxnId="{5B9B07EC-BE85-470B-9106-6D8F046A2A10}">
      <dgm:prSet/>
      <dgm:spPr/>
      <dgm:t>
        <a:bodyPr/>
        <a:lstStyle/>
        <a:p>
          <a:endParaRPr lang="zh-CN" altLang="en-US">
            <a:latin typeface="微软雅黑" pitchFamily="34" charset="-122"/>
            <a:ea typeface="微软雅黑" pitchFamily="34" charset="-122"/>
          </a:endParaRPr>
        </a:p>
      </dgm:t>
    </dgm:pt>
    <dgm:pt modelId="{E8FF3B14-580B-422C-A597-3C8F651B52A4}" type="sibTrans" cxnId="{5B9B07EC-BE85-470B-9106-6D8F046A2A10}">
      <dgm:prSet/>
      <dgm:spPr/>
      <dgm:t>
        <a:bodyPr/>
        <a:lstStyle/>
        <a:p>
          <a:endParaRPr lang="zh-CN" altLang="en-US">
            <a:latin typeface="微软雅黑" pitchFamily="34" charset="-122"/>
            <a:ea typeface="微软雅黑" pitchFamily="34" charset="-122"/>
          </a:endParaRPr>
        </a:p>
      </dgm:t>
    </dgm:pt>
    <dgm:pt modelId="{F882688C-D3E7-42DF-A58A-4BAC1E5F848D}" type="pres">
      <dgm:prSet presAssocID="{B935B3CE-32C0-49C9-BFE6-679CD19F1A3C}" presName="Name0" presStyleCnt="0">
        <dgm:presLayoutVars>
          <dgm:chMax val="4"/>
          <dgm:resizeHandles val="exact"/>
        </dgm:presLayoutVars>
      </dgm:prSet>
      <dgm:spPr/>
      <dgm:t>
        <a:bodyPr/>
        <a:lstStyle/>
        <a:p>
          <a:endParaRPr lang="zh-CN" altLang="en-US"/>
        </a:p>
      </dgm:t>
    </dgm:pt>
    <dgm:pt modelId="{3AB885CF-C083-49FE-9B17-243F0C6FDD6E}" type="pres">
      <dgm:prSet presAssocID="{B935B3CE-32C0-49C9-BFE6-679CD19F1A3C}" presName="ellipse" presStyleLbl="trBgShp" presStyleIdx="0" presStyleCnt="1" custLinFactY="-5645" custLinFactNeighborX="17165" custLinFactNeighborY="-100000"/>
      <dgm:spPr/>
    </dgm:pt>
    <dgm:pt modelId="{07C26750-81E2-4B55-8992-07F8176A7AEE}" type="pres">
      <dgm:prSet presAssocID="{B935B3CE-32C0-49C9-BFE6-679CD19F1A3C}" presName="arrow1" presStyleLbl="fgShp" presStyleIdx="0" presStyleCnt="1" custLinFactY="-100000" custLinFactNeighborX="99197" custLinFactNeighborY="-182647">
        <dgm:style>
          <a:lnRef idx="3">
            <a:schemeClr val="lt1"/>
          </a:lnRef>
          <a:fillRef idx="1">
            <a:schemeClr val="accent2"/>
          </a:fillRef>
          <a:effectRef idx="1">
            <a:schemeClr val="accent2"/>
          </a:effectRef>
          <a:fontRef idx="minor">
            <a:schemeClr val="lt1"/>
          </a:fontRef>
        </dgm:style>
      </dgm:prSet>
      <dgm:spPr/>
    </dgm:pt>
    <dgm:pt modelId="{7E19D037-D3EE-4625-A3EB-3884BDFA9D59}" type="pres">
      <dgm:prSet presAssocID="{B935B3CE-32C0-49C9-BFE6-679CD19F1A3C}" presName="rectangle" presStyleLbl="revTx" presStyleIdx="0" presStyleCnt="1" custLinFactY="-23229" custLinFactNeighborX="20145" custLinFactNeighborY="-100000">
        <dgm:presLayoutVars>
          <dgm:bulletEnabled val="1"/>
        </dgm:presLayoutVars>
      </dgm:prSet>
      <dgm:spPr/>
      <dgm:t>
        <a:bodyPr/>
        <a:lstStyle/>
        <a:p>
          <a:endParaRPr lang="zh-CN" altLang="en-US"/>
        </a:p>
      </dgm:t>
    </dgm:pt>
    <dgm:pt modelId="{B76CE6F9-53F7-4DE9-9848-117C65FECE24}" type="pres">
      <dgm:prSet presAssocID="{E093A5D4-985F-4380-B295-EE5164B94770}" presName="item1" presStyleLbl="node1" presStyleIdx="0" presStyleCnt="3" custLinFactNeighborX="53519" custLinFactNeighborY="-97645">
        <dgm:presLayoutVars>
          <dgm:bulletEnabled val="1"/>
        </dgm:presLayoutVars>
      </dgm:prSet>
      <dgm:spPr/>
      <dgm:t>
        <a:bodyPr/>
        <a:lstStyle/>
        <a:p>
          <a:endParaRPr lang="zh-CN" altLang="en-US"/>
        </a:p>
      </dgm:t>
    </dgm:pt>
    <dgm:pt modelId="{815163D1-27D1-4993-B5FF-54DF654C7DBC}" type="pres">
      <dgm:prSet presAssocID="{F1C7DF88-D760-4796-A757-BDB018C8BEAC}" presName="item2" presStyleLbl="node1" presStyleIdx="1" presStyleCnt="3" custLinFactY="-5176" custLinFactNeighborX="49205" custLinFactNeighborY="-100000">
        <dgm:presLayoutVars>
          <dgm:bulletEnabled val="1"/>
        </dgm:presLayoutVars>
      </dgm:prSet>
      <dgm:spPr/>
      <dgm:t>
        <a:bodyPr/>
        <a:lstStyle/>
        <a:p>
          <a:endParaRPr lang="zh-CN" altLang="en-US"/>
        </a:p>
      </dgm:t>
    </dgm:pt>
    <dgm:pt modelId="{E7710181-E10A-483B-B6F9-8760A1B857D6}" type="pres">
      <dgm:prSet presAssocID="{5873ADC8-1753-4486-90FC-FA742279832C}" presName="item3" presStyleLbl="node1" presStyleIdx="2" presStyleCnt="3" custLinFactY="-5176" custLinFactNeighborX="49205" custLinFactNeighborY="-100000">
        <dgm:presLayoutVars>
          <dgm:bulletEnabled val="1"/>
        </dgm:presLayoutVars>
      </dgm:prSet>
      <dgm:spPr/>
      <dgm:t>
        <a:bodyPr/>
        <a:lstStyle/>
        <a:p>
          <a:endParaRPr lang="zh-CN" altLang="en-US"/>
        </a:p>
      </dgm:t>
    </dgm:pt>
    <dgm:pt modelId="{C5286308-36E4-4A9A-97FF-87E60FBC8396}" type="pres">
      <dgm:prSet presAssocID="{B935B3CE-32C0-49C9-BFE6-679CD19F1A3C}" presName="funnel" presStyleLbl="trAlignAcc1" presStyleIdx="0" presStyleCnt="1" custLinFactNeighborX="15816" custLinFactNeighborY="-42258"/>
      <dgm:spPr/>
      <dgm:t>
        <a:bodyPr/>
        <a:lstStyle/>
        <a:p>
          <a:endParaRPr lang="zh-CN" altLang="en-US"/>
        </a:p>
      </dgm:t>
    </dgm:pt>
  </dgm:ptLst>
  <dgm:cxnLst>
    <dgm:cxn modelId="{0B9F3EEA-182E-45B3-9005-20019857E852}" srcId="{B935B3CE-32C0-49C9-BFE6-679CD19F1A3C}" destId="{E093A5D4-985F-4380-B295-EE5164B94770}" srcOrd="1" destOrd="0" parTransId="{8CEA22B9-6957-4D52-85F4-746639747ACF}" sibTransId="{C100637F-FEE5-4897-98F6-FF0C9BFD702B}"/>
    <dgm:cxn modelId="{51ED3491-C249-49E6-8A37-9CE0B71BFEDF}" type="presOf" srcId="{B935B3CE-32C0-49C9-BFE6-679CD19F1A3C}" destId="{F882688C-D3E7-42DF-A58A-4BAC1E5F848D}" srcOrd="0" destOrd="0" presId="urn:microsoft.com/office/officeart/2005/8/layout/funnel1"/>
    <dgm:cxn modelId="{5B9B07EC-BE85-470B-9106-6D8F046A2A10}" srcId="{B935B3CE-32C0-49C9-BFE6-679CD19F1A3C}" destId="{5873ADC8-1753-4486-90FC-FA742279832C}" srcOrd="3" destOrd="0" parTransId="{2311C982-73AB-4312-B7B4-C2F9F0E473FE}" sibTransId="{E8FF3B14-580B-422C-A597-3C8F651B52A4}"/>
    <dgm:cxn modelId="{10B6ED44-7963-4AA2-8205-0398A4044854}" type="presOf" srcId="{AD01E78C-3351-402A-AC05-D88CC3A4BDD6}" destId="{E7710181-E10A-483B-B6F9-8760A1B857D6}" srcOrd="0" destOrd="0" presId="urn:microsoft.com/office/officeart/2005/8/layout/funnel1"/>
    <dgm:cxn modelId="{0A6E1FCF-B781-4C5A-9D55-3D0726442833}" type="presOf" srcId="{E093A5D4-985F-4380-B295-EE5164B94770}" destId="{815163D1-27D1-4993-B5FF-54DF654C7DBC}" srcOrd="0" destOrd="0" presId="urn:microsoft.com/office/officeart/2005/8/layout/funnel1"/>
    <dgm:cxn modelId="{2B2A6E12-BB78-4462-8109-940B95CD6238}" srcId="{B935B3CE-32C0-49C9-BFE6-679CD19F1A3C}" destId="{F1C7DF88-D760-4796-A757-BDB018C8BEAC}" srcOrd="2" destOrd="0" parTransId="{682EE9CA-0A97-4DCC-B7A6-3B20C4F8D3F4}" sibTransId="{5E6D72D0-33B8-4837-B018-F7F4065924E8}"/>
    <dgm:cxn modelId="{4D42736D-F6B2-4062-B13F-6E4DB0CF3E6C}" type="presOf" srcId="{F1C7DF88-D760-4796-A757-BDB018C8BEAC}" destId="{B76CE6F9-53F7-4DE9-9848-117C65FECE24}" srcOrd="0" destOrd="0" presId="urn:microsoft.com/office/officeart/2005/8/layout/funnel1"/>
    <dgm:cxn modelId="{5E929108-12EF-4264-B2FA-2F5E6E164A59}" srcId="{B935B3CE-32C0-49C9-BFE6-679CD19F1A3C}" destId="{AD01E78C-3351-402A-AC05-D88CC3A4BDD6}" srcOrd="0" destOrd="0" parTransId="{3FF7F622-3A84-4907-9523-CFF83682F41E}" sibTransId="{0086DF4E-70A3-45D1-A73E-1A9A0E30CEE3}"/>
    <dgm:cxn modelId="{0CDD33CA-B309-44A2-AA5C-59E4FAB26711}" type="presOf" srcId="{5873ADC8-1753-4486-90FC-FA742279832C}" destId="{7E19D037-D3EE-4625-A3EB-3884BDFA9D59}" srcOrd="0" destOrd="0" presId="urn:microsoft.com/office/officeart/2005/8/layout/funnel1"/>
    <dgm:cxn modelId="{DA08975E-3C4A-4C0F-803C-39EEE34F5639}" type="presParOf" srcId="{F882688C-D3E7-42DF-A58A-4BAC1E5F848D}" destId="{3AB885CF-C083-49FE-9B17-243F0C6FDD6E}" srcOrd="0" destOrd="0" presId="urn:microsoft.com/office/officeart/2005/8/layout/funnel1"/>
    <dgm:cxn modelId="{3371BDB2-A766-443A-A29C-A49708CD2BB2}" type="presParOf" srcId="{F882688C-D3E7-42DF-A58A-4BAC1E5F848D}" destId="{07C26750-81E2-4B55-8992-07F8176A7AEE}" srcOrd="1" destOrd="0" presId="urn:microsoft.com/office/officeart/2005/8/layout/funnel1"/>
    <dgm:cxn modelId="{D6724C43-BBDD-4B2F-8552-32AC60781465}" type="presParOf" srcId="{F882688C-D3E7-42DF-A58A-4BAC1E5F848D}" destId="{7E19D037-D3EE-4625-A3EB-3884BDFA9D59}" srcOrd="2" destOrd="0" presId="urn:microsoft.com/office/officeart/2005/8/layout/funnel1"/>
    <dgm:cxn modelId="{15C5C0D6-1AB2-45A1-8020-86E7B9F2A395}" type="presParOf" srcId="{F882688C-D3E7-42DF-A58A-4BAC1E5F848D}" destId="{B76CE6F9-53F7-4DE9-9848-117C65FECE24}" srcOrd="3" destOrd="0" presId="urn:microsoft.com/office/officeart/2005/8/layout/funnel1"/>
    <dgm:cxn modelId="{F86D5555-6DD1-42E0-AB18-6D1C51D54C53}" type="presParOf" srcId="{F882688C-D3E7-42DF-A58A-4BAC1E5F848D}" destId="{815163D1-27D1-4993-B5FF-54DF654C7DBC}" srcOrd="4" destOrd="0" presId="urn:microsoft.com/office/officeart/2005/8/layout/funnel1"/>
    <dgm:cxn modelId="{E8E21875-BF70-4DB7-8281-0E14BD6734B0}" type="presParOf" srcId="{F882688C-D3E7-42DF-A58A-4BAC1E5F848D}" destId="{E7710181-E10A-483B-B6F9-8760A1B857D6}" srcOrd="5" destOrd="0" presId="urn:microsoft.com/office/officeart/2005/8/layout/funnel1"/>
    <dgm:cxn modelId="{8E50C80F-A920-4488-BD14-7392802DBF9A}" type="presParOf" srcId="{F882688C-D3E7-42DF-A58A-4BAC1E5F848D}" destId="{C5286308-36E4-4A9A-97FF-87E60FBC8396}"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E638A27-D33B-46BD-A441-CCC69405EBD2}" type="doc">
      <dgm:prSet loTypeId="urn:microsoft.com/office/officeart/2008/layout/HexagonCluster" loCatId="picture" qsTypeId="urn:microsoft.com/office/officeart/2005/8/quickstyle/simple4" qsCatId="simple" csTypeId="urn:microsoft.com/office/officeart/2005/8/colors/colorful3" csCatId="colorful" phldr="1"/>
      <dgm:spPr/>
      <dgm:t>
        <a:bodyPr/>
        <a:lstStyle/>
        <a:p>
          <a:endParaRPr lang="zh-CN" altLang="en-US"/>
        </a:p>
      </dgm:t>
    </dgm:pt>
    <dgm:pt modelId="{6922CFCC-EA41-4262-A110-E7057543DCA9}">
      <dgm:prSet phldrT="[文本]" custT="1"/>
      <dgm:spPr/>
      <dgm:t>
        <a:bodyPr/>
        <a:lstStyle/>
        <a:p>
          <a:r>
            <a:rPr lang="zh-CN" altLang="en-US" sz="1100" b="1" dirty="0" smtClean="0">
              <a:latin typeface="微软雅黑" pitchFamily="34" charset="-122"/>
              <a:ea typeface="微软雅黑" pitchFamily="34" charset="-122"/>
            </a:rPr>
            <a:t>新交易系统</a:t>
          </a:r>
          <a:endParaRPr lang="zh-CN" altLang="en-US" sz="1100" b="1" dirty="0">
            <a:latin typeface="微软雅黑" pitchFamily="34" charset="-122"/>
            <a:ea typeface="微软雅黑" pitchFamily="34" charset="-122"/>
          </a:endParaRPr>
        </a:p>
      </dgm:t>
    </dgm:pt>
    <dgm:pt modelId="{046217B9-28B9-4E07-988B-A05B386CE7DD}" type="parTrans" cxnId="{208A2645-FE5D-49DB-BA8A-C0506A2FF1BC}">
      <dgm:prSet/>
      <dgm:spPr/>
      <dgm:t>
        <a:bodyPr/>
        <a:lstStyle/>
        <a:p>
          <a:endParaRPr lang="zh-CN" altLang="en-US" sz="1100" b="1">
            <a:latin typeface="微软雅黑" pitchFamily="34" charset="-122"/>
            <a:ea typeface="微软雅黑" pitchFamily="34" charset="-122"/>
          </a:endParaRPr>
        </a:p>
      </dgm:t>
    </dgm:pt>
    <dgm:pt modelId="{47E7ABF5-15D5-4BE6-8D75-BA2C49248024}" type="sibTrans" cxnId="{208A2645-FE5D-49DB-BA8A-C0506A2FF1BC}">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latin typeface="微软雅黑" pitchFamily="34" charset="-122"/>
            <a:ea typeface="微软雅黑" pitchFamily="34" charset="-122"/>
          </a:endParaRPr>
        </a:p>
      </dgm:t>
    </dgm:pt>
    <dgm:pt modelId="{D8691DE9-6B8E-4FC3-9322-AC838041FE90}">
      <dgm:prSet phldrT="[文本]" custT="1"/>
      <dgm:spPr/>
      <dgm:t>
        <a:bodyPr/>
        <a:lstStyle/>
        <a:p>
          <a:r>
            <a:rPr lang="zh-CN" altLang="en-US" sz="1100" b="1" dirty="0" smtClean="0">
              <a:latin typeface="微软雅黑" pitchFamily="34" charset="-122"/>
              <a:ea typeface="微软雅黑" pitchFamily="34" charset="-122"/>
            </a:rPr>
            <a:t>招标发行系统</a:t>
          </a:r>
          <a:endParaRPr lang="zh-CN" altLang="en-US" sz="1100" b="1" dirty="0">
            <a:latin typeface="微软雅黑" pitchFamily="34" charset="-122"/>
            <a:ea typeface="微软雅黑" pitchFamily="34" charset="-122"/>
          </a:endParaRPr>
        </a:p>
      </dgm:t>
    </dgm:pt>
    <dgm:pt modelId="{99B6C777-1371-44BE-9091-68752E3ACE2F}" type="parTrans" cxnId="{E00F5176-F37C-4CB2-A1A4-D62F73B9D57C}">
      <dgm:prSet/>
      <dgm:spPr/>
      <dgm:t>
        <a:bodyPr/>
        <a:lstStyle/>
        <a:p>
          <a:endParaRPr lang="zh-CN" altLang="en-US" sz="1100" b="1">
            <a:latin typeface="微软雅黑" pitchFamily="34" charset="-122"/>
            <a:ea typeface="微软雅黑" pitchFamily="34" charset="-122"/>
          </a:endParaRPr>
        </a:p>
      </dgm:t>
    </dgm:pt>
    <dgm:pt modelId="{14FBC708-6474-44F4-BF56-EF752912C913}" type="sibTrans" cxnId="{E00F5176-F37C-4CB2-A1A4-D62F73B9D57C}">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latin typeface="微软雅黑" pitchFamily="34" charset="-122"/>
            <a:ea typeface="微软雅黑" pitchFamily="34" charset="-122"/>
          </a:endParaRPr>
        </a:p>
      </dgm:t>
    </dgm:pt>
    <dgm:pt modelId="{1B98BB7E-436D-40DA-94CB-4EE8FAB768F2}">
      <dgm:prSet phldrT="[文本]" custT="1"/>
      <dgm:spPr/>
      <dgm:t>
        <a:bodyPr/>
        <a:lstStyle/>
        <a:p>
          <a:r>
            <a:rPr lang="zh-CN" altLang="en-US" sz="1100" b="1" dirty="0" smtClean="0">
              <a:latin typeface="微软雅黑" pitchFamily="34" charset="-122"/>
              <a:ea typeface="微软雅黑" pitchFamily="34" charset="-122"/>
            </a:rPr>
            <a:t>上市管理系统</a:t>
          </a:r>
          <a:endParaRPr lang="zh-CN" altLang="en-US" sz="1100" b="1" dirty="0">
            <a:latin typeface="微软雅黑" pitchFamily="34" charset="-122"/>
            <a:ea typeface="微软雅黑" pitchFamily="34" charset="-122"/>
          </a:endParaRPr>
        </a:p>
      </dgm:t>
    </dgm:pt>
    <dgm:pt modelId="{1BBCAE5B-8D83-4A21-87BE-3D6E25264BAB}" type="parTrans" cxnId="{4848A657-8551-4C36-A6B6-D8752828E56B}">
      <dgm:prSet/>
      <dgm:spPr/>
      <dgm:t>
        <a:bodyPr/>
        <a:lstStyle/>
        <a:p>
          <a:endParaRPr lang="zh-CN" altLang="en-US" sz="1100" b="1">
            <a:latin typeface="微软雅黑" pitchFamily="34" charset="-122"/>
            <a:ea typeface="微软雅黑" pitchFamily="34" charset="-122"/>
          </a:endParaRPr>
        </a:p>
      </dgm:t>
    </dgm:pt>
    <dgm:pt modelId="{30F0AA37-1E71-41CD-B669-8016718C103B}" type="sibTrans" cxnId="{4848A657-8551-4C36-A6B6-D8752828E56B}">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latin typeface="微软雅黑" pitchFamily="34" charset="-122"/>
            <a:ea typeface="微软雅黑" pitchFamily="34" charset="-122"/>
          </a:endParaRPr>
        </a:p>
      </dgm:t>
    </dgm:pt>
    <dgm:pt modelId="{E9EC1F13-00D1-4D33-B323-05C34943EDCE}">
      <dgm:prSet phldrT="[文本]" custT="1"/>
      <dgm:spPr/>
      <dgm:t>
        <a:bodyPr/>
        <a:lstStyle/>
        <a:p>
          <a:r>
            <a:rPr lang="zh-CN" altLang="en-US" sz="1100" b="1" dirty="0" smtClean="0">
              <a:latin typeface="微软雅黑" pitchFamily="34" charset="-122"/>
              <a:ea typeface="微软雅黑" pitchFamily="34" charset="-122"/>
            </a:rPr>
            <a:t>指数系统</a:t>
          </a:r>
          <a:endParaRPr lang="zh-CN" altLang="en-US" sz="1100" b="1" dirty="0">
            <a:latin typeface="微软雅黑" pitchFamily="34" charset="-122"/>
            <a:ea typeface="微软雅黑" pitchFamily="34" charset="-122"/>
          </a:endParaRPr>
        </a:p>
      </dgm:t>
    </dgm:pt>
    <dgm:pt modelId="{213C842E-4F4C-436B-92F2-869ECBBC1C21}" type="parTrans" cxnId="{CFAD9464-1126-4A35-A9DD-168A9DE79971}">
      <dgm:prSet/>
      <dgm:spPr/>
      <dgm:t>
        <a:bodyPr/>
        <a:lstStyle/>
        <a:p>
          <a:endParaRPr lang="zh-CN" altLang="en-US" sz="1100" b="1">
            <a:latin typeface="微软雅黑" pitchFamily="34" charset="-122"/>
            <a:ea typeface="微软雅黑" pitchFamily="34" charset="-122"/>
          </a:endParaRPr>
        </a:p>
      </dgm:t>
    </dgm:pt>
    <dgm:pt modelId="{5B35793D-0801-4074-ACED-7A6EC6A4911B}" type="sibTrans" cxnId="{CFAD9464-1126-4A35-A9DD-168A9DE79971}">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latin typeface="微软雅黑" pitchFamily="34" charset="-122"/>
            <a:ea typeface="微软雅黑" pitchFamily="34" charset="-122"/>
          </a:endParaRPr>
        </a:p>
      </dgm:t>
    </dgm:pt>
    <dgm:pt modelId="{D8274554-B882-48F3-8CAD-72931F56A45B}">
      <dgm:prSet phldrT="[文本]" custT="1"/>
      <dgm:spPr/>
      <dgm:t>
        <a:bodyPr/>
        <a:lstStyle/>
        <a:p>
          <a:r>
            <a:rPr lang="zh-CN" altLang="en-US" sz="1100" b="1" dirty="0" smtClean="0">
              <a:latin typeface="微软雅黑" pitchFamily="34" charset="-122"/>
              <a:ea typeface="微软雅黑" pitchFamily="34" charset="-122"/>
            </a:rPr>
            <a:t>综业系统</a:t>
          </a:r>
          <a:endParaRPr lang="zh-CN" altLang="en-US" sz="1100" b="1" dirty="0">
            <a:latin typeface="微软雅黑" pitchFamily="34" charset="-122"/>
            <a:ea typeface="微软雅黑" pitchFamily="34" charset="-122"/>
          </a:endParaRPr>
        </a:p>
      </dgm:t>
    </dgm:pt>
    <dgm:pt modelId="{E925A08E-D49B-4E87-8BFA-48A5F1F3B490}" type="parTrans" cxnId="{8546BAFF-675C-4A33-8107-7DB62A822BED}">
      <dgm:prSet/>
      <dgm:spPr/>
      <dgm:t>
        <a:bodyPr/>
        <a:lstStyle/>
        <a:p>
          <a:endParaRPr lang="zh-CN" altLang="en-US" sz="1100" b="1">
            <a:latin typeface="微软雅黑" pitchFamily="34" charset="-122"/>
            <a:ea typeface="微软雅黑" pitchFamily="34" charset="-122"/>
          </a:endParaRPr>
        </a:p>
      </dgm:t>
    </dgm:pt>
    <dgm:pt modelId="{6185AA8F-2AC8-4F5E-943C-2FA714C7A5F4}" type="sibTrans" cxnId="{8546BAFF-675C-4A33-8107-7DB62A822BED}">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latin typeface="微软雅黑" pitchFamily="34" charset="-122"/>
            <a:ea typeface="微软雅黑" pitchFamily="34" charset="-122"/>
          </a:endParaRPr>
        </a:p>
      </dgm:t>
    </dgm:pt>
    <dgm:pt modelId="{FF982F24-3E4A-4E1E-82EA-1FFB6AF94578}">
      <dgm:prSet phldrT="[文本]" custT="1"/>
      <dgm:spPr/>
      <dgm:t>
        <a:bodyPr/>
        <a:lstStyle/>
        <a:p>
          <a:r>
            <a:rPr lang="zh-CN" altLang="en-US" sz="1100" b="1" dirty="0" smtClean="0">
              <a:latin typeface="微软雅黑" pitchFamily="34" charset="-122"/>
              <a:ea typeface="微软雅黑" pitchFamily="34" charset="-122"/>
            </a:rPr>
            <a:t>网下</a:t>
          </a:r>
          <a:r>
            <a:rPr lang="en-US" altLang="zh-CN" sz="1100" b="1" dirty="0" smtClean="0">
              <a:latin typeface="微软雅黑" pitchFamily="34" charset="-122"/>
              <a:ea typeface="微软雅黑" pitchFamily="34" charset="-122"/>
            </a:rPr>
            <a:t>IPO</a:t>
          </a:r>
          <a:r>
            <a:rPr lang="zh-CN" altLang="en-US" sz="1100" b="1" dirty="0" smtClean="0">
              <a:latin typeface="微软雅黑" pitchFamily="34" charset="-122"/>
              <a:ea typeface="微软雅黑" pitchFamily="34" charset="-122"/>
            </a:rPr>
            <a:t>系统</a:t>
          </a:r>
          <a:endParaRPr lang="zh-CN" altLang="en-US" sz="1100" b="1" dirty="0">
            <a:latin typeface="微软雅黑" pitchFamily="34" charset="-122"/>
            <a:ea typeface="微软雅黑" pitchFamily="34" charset="-122"/>
          </a:endParaRPr>
        </a:p>
      </dgm:t>
    </dgm:pt>
    <dgm:pt modelId="{C700CA39-11E8-479A-880C-109E61068590}" type="parTrans" cxnId="{0AD29A2D-5ACD-4C98-9547-D16E9D3BD8DA}">
      <dgm:prSet/>
      <dgm:spPr/>
      <dgm:t>
        <a:bodyPr/>
        <a:lstStyle/>
        <a:p>
          <a:endParaRPr lang="zh-CN" altLang="en-US" sz="1100" b="1">
            <a:latin typeface="微软雅黑" pitchFamily="34" charset="-122"/>
            <a:ea typeface="微软雅黑" pitchFamily="34" charset="-122"/>
          </a:endParaRPr>
        </a:p>
      </dgm:t>
    </dgm:pt>
    <dgm:pt modelId="{920A78DD-31DE-4EAC-911E-3F39D632CE20}" type="sibTrans" cxnId="{0AD29A2D-5ACD-4C98-9547-D16E9D3BD8DA}">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latin typeface="微软雅黑" pitchFamily="34" charset="-122"/>
            <a:ea typeface="微软雅黑" pitchFamily="34" charset="-122"/>
          </a:endParaRPr>
        </a:p>
      </dgm:t>
    </dgm:pt>
    <dgm:pt modelId="{0C155116-CBCB-4B33-92C4-08A2681FBE7D}">
      <dgm:prSet phldrT="[文本]" custT="1"/>
      <dgm:spPr/>
      <dgm:t>
        <a:bodyPr/>
        <a:lstStyle/>
        <a:p>
          <a:r>
            <a:rPr lang="zh-CN" altLang="en-US" sz="1100" b="1" dirty="0" smtClean="0">
              <a:latin typeface="微软雅黑" pitchFamily="34" charset="-122"/>
              <a:ea typeface="微软雅黑" pitchFamily="34" charset="-122"/>
            </a:rPr>
            <a:t>固收系统</a:t>
          </a:r>
          <a:endParaRPr lang="zh-CN" altLang="en-US" sz="1100" b="1" dirty="0">
            <a:latin typeface="微软雅黑" pitchFamily="34" charset="-122"/>
            <a:ea typeface="微软雅黑" pitchFamily="34" charset="-122"/>
          </a:endParaRPr>
        </a:p>
      </dgm:t>
    </dgm:pt>
    <dgm:pt modelId="{5B0EEB14-2F84-4523-97FE-59D178531E8C}" type="parTrans" cxnId="{9B8496F7-08F5-477D-A534-EBEFC36FA796}">
      <dgm:prSet/>
      <dgm:spPr/>
      <dgm:t>
        <a:bodyPr/>
        <a:lstStyle/>
        <a:p>
          <a:endParaRPr lang="zh-CN" altLang="en-US" sz="1100" b="1">
            <a:latin typeface="微软雅黑" pitchFamily="34" charset="-122"/>
            <a:ea typeface="微软雅黑" pitchFamily="34" charset="-122"/>
          </a:endParaRPr>
        </a:p>
      </dgm:t>
    </dgm:pt>
    <dgm:pt modelId="{F0304053-25C3-48FC-A30C-1691EC892BA1}" type="sibTrans" cxnId="{9B8496F7-08F5-477D-A534-EBEFC36FA796}">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latin typeface="微软雅黑" pitchFamily="34" charset="-122"/>
            <a:ea typeface="微软雅黑" pitchFamily="34" charset="-122"/>
          </a:endParaRPr>
        </a:p>
      </dgm:t>
    </dgm:pt>
    <dgm:pt modelId="{7D7DC5E6-6C5D-4545-B6C6-E0E00E24D36A}">
      <dgm:prSet phldrT="[文本]" custT="1"/>
      <dgm:spPr/>
      <dgm:t>
        <a:bodyPr/>
        <a:lstStyle/>
        <a:p>
          <a:r>
            <a:rPr lang="zh-CN" altLang="en-US" sz="1100" b="1" dirty="0" smtClean="0">
              <a:latin typeface="微软雅黑" pitchFamily="34" charset="-122"/>
              <a:ea typeface="微软雅黑" pitchFamily="34" charset="-122"/>
            </a:rPr>
            <a:t>行情统计系统</a:t>
          </a:r>
          <a:endParaRPr lang="zh-CN" altLang="en-US" sz="1100" b="1" dirty="0">
            <a:latin typeface="微软雅黑" pitchFamily="34" charset="-122"/>
            <a:ea typeface="微软雅黑" pitchFamily="34" charset="-122"/>
          </a:endParaRPr>
        </a:p>
      </dgm:t>
    </dgm:pt>
    <dgm:pt modelId="{E192AC16-224E-4176-8094-1BB54E458B2F}" type="parTrans" cxnId="{CF03102E-DBB0-4BCE-933F-42CD097B76E4}">
      <dgm:prSet/>
      <dgm:spPr/>
      <dgm:t>
        <a:bodyPr/>
        <a:lstStyle/>
        <a:p>
          <a:endParaRPr lang="zh-CN" altLang="en-US" sz="1100" b="1">
            <a:latin typeface="微软雅黑" pitchFamily="34" charset="-122"/>
            <a:ea typeface="微软雅黑" pitchFamily="34" charset="-122"/>
          </a:endParaRPr>
        </a:p>
      </dgm:t>
    </dgm:pt>
    <dgm:pt modelId="{70330D33-1776-4EC2-9801-3861AF7A339D}" type="sibTrans" cxnId="{CF03102E-DBB0-4BCE-933F-42CD097B76E4}">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latin typeface="微软雅黑" pitchFamily="34" charset="-122"/>
            <a:ea typeface="微软雅黑" pitchFamily="34" charset="-122"/>
          </a:endParaRPr>
        </a:p>
      </dgm:t>
    </dgm:pt>
    <dgm:pt modelId="{F855046C-F12D-4F04-9605-E83E1A432C73}">
      <dgm:prSet phldrT="[文本]" custT="1"/>
      <dgm:spPr/>
      <dgm:t>
        <a:bodyPr/>
        <a:lstStyle/>
        <a:p>
          <a:r>
            <a:rPr lang="zh-CN" altLang="en-US" sz="1100" b="1" dirty="0" smtClean="0">
              <a:latin typeface="微软雅黑" pitchFamily="34" charset="-122"/>
              <a:ea typeface="微软雅黑" pitchFamily="34" charset="-122"/>
            </a:rPr>
            <a:t>债券管理系统</a:t>
          </a:r>
          <a:endParaRPr lang="zh-CN" altLang="en-US" sz="1100" b="1" dirty="0">
            <a:latin typeface="微软雅黑" pitchFamily="34" charset="-122"/>
            <a:ea typeface="微软雅黑" pitchFamily="34" charset="-122"/>
          </a:endParaRPr>
        </a:p>
      </dgm:t>
    </dgm:pt>
    <dgm:pt modelId="{00973516-D07D-44CA-B1D9-02B5228B0D53}" type="parTrans" cxnId="{14A43A11-949E-40F7-8C3F-5D0D128833D9}">
      <dgm:prSet/>
      <dgm:spPr/>
      <dgm:t>
        <a:bodyPr/>
        <a:lstStyle/>
        <a:p>
          <a:endParaRPr lang="zh-CN" altLang="en-US" sz="1100" b="1">
            <a:latin typeface="微软雅黑" pitchFamily="34" charset="-122"/>
            <a:ea typeface="微软雅黑" pitchFamily="34" charset="-122"/>
          </a:endParaRPr>
        </a:p>
      </dgm:t>
    </dgm:pt>
    <dgm:pt modelId="{8B0D4956-C63D-4B71-9626-F9B76FD69247}" type="sibTrans" cxnId="{14A43A11-949E-40F7-8C3F-5D0D128833D9}">
      <dgm:prSet/>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latin typeface="微软雅黑" pitchFamily="34" charset="-122"/>
            <a:ea typeface="微软雅黑" pitchFamily="34" charset="-122"/>
          </a:endParaRPr>
        </a:p>
      </dgm:t>
    </dgm:pt>
    <dgm:pt modelId="{B26151DC-F8EB-453B-91CB-3E12689CBBC6}">
      <dgm:prSet phldrT="[文本]" custT="1"/>
      <dgm:spPr/>
      <dgm:t>
        <a:bodyPr/>
        <a:lstStyle/>
        <a:p>
          <a:r>
            <a:rPr lang="zh-CN" altLang="en-US" sz="1100" b="1" dirty="0" smtClean="0">
              <a:latin typeface="微软雅黑" pitchFamily="34" charset="-122"/>
              <a:ea typeface="微软雅黑" pitchFamily="34" charset="-122"/>
            </a:rPr>
            <a:t>中登结算系统</a:t>
          </a:r>
          <a:endParaRPr lang="zh-CN" altLang="en-US" sz="1100" b="1" dirty="0">
            <a:latin typeface="微软雅黑" pitchFamily="34" charset="-122"/>
            <a:ea typeface="微软雅黑" pitchFamily="34" charset="-122"/>
          </a:endParaRPr>
        </a:p>
      </dgm:t>
    </dgm:pt>
    <dgm:pt modelId="{2F2C1D56-5B36-4751-8C2C-43941FE04E26}" type="parTrans" cxnId="{69EF1308-B881-417D-B2DF-B0C4DE552A3C}">
      <dgm:prSet/>
      <dgm:spPr/>
      <dgm:t>
        <a:bodyPr/>
        <a:lstStyle/>
        <a:p>
          <a:endParaRPr lang="zh-CN" altLang="en-US" sz="1100" b="1"/>
        </a:p>
      </dgm:t>
    </dgm:pt>
    <dgm:pt modelId="{B7A7084A-08FF-4C0B-AA48-7D42BB82F032}" type="sibTrans" cxnId="{69EF1308-B881-417D-B2DF-B0C4DE552A3C}">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p>
      </dgm:t>
    </dgm:pt>
    <dgm:pt modelId="{4EF3396B-CA54-42DE-B796-6AC085AD66BA}">
      <dgm:prSet phldrT="[文本]" custT="1"/>
      <dgm:spPr/>
      <dgm:t>
        <a:bodyPr/>
        <a:lstStyle/>
        <a:p>
          <a:r>
            <a:rPr lang="zh-CN" altLang="en-US" sz="1100" b="1" dirty="0" smtClean="0">
              <a:latin typeface="微软雅黑" pitchFamily="34" charset="-122"/>
              <a:ea typeface="微软雅黑" pitchFamily="34" charset="-122"/>
            </a:rPr>
            <a:t>会籍系统</a:t>
          </a:r>
          <a:endParaRPr lang="zh-CN" altLang="en-US" sz="1100" b="1" dirty="0">
            <a:latin typeface="微软雅黑" pitchFamily="34" charset="-122"/>
            <a:ea typeface="微软雅黑" pitchFamily="34" charset="-122"/>
          </a:endParaRPr>
        </a:p>
      </dgm:t>
    </dgm:pt>
    <dgm:pt modelId="{4A5F1A9C-8413-45FB-92EB-DAAD1FE0B1D7}" type="parTrans" cxnId="{900DA340-8841-46AC-A1C6-750DCF01A992}">
      <dgm:prSet/>
      <dgm:spPr/>
      <dgm:t>
        <a:bodyPr/>
        <a:lstStyle/>
        <a:p>
          <a:endParaRPr lang="zh-CN" altLang="en-US" sz="1100" b="1"/>
        </a:p>
      </dgm:t>
    </dgm:pt>
    <dgm:pt modelId="{4A6E79FD-EA03-4E98-BB05-513612248A0E}" type="sibTrans" cxnId="{900DA340-8841-46AC-A1C6-750DCF01A992}">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p>
      </dgm:t>
    </dgm:pt>
    <dgm:pt modelId="{7242679B-566C-4AAD-9224-A7A9AB41725D}">
      <dgm:prSet phldrT="[文本]" custT="1"/>
      <dgm:spPr/>
      <dgm:t>
        <a:bodyPr/>
        <a:lstStyle/>
        <a:p>
          <a:r>
            <a:rPr lang="zh-CN" altLang="en-US" sz="1100" b="1" dirty="0" smtClean="0">
              <a:latin typeface="微软雅黑" pitchFamily="34" charset="-122"/>
              <a:ea typeface="微软雅黑" pitchFamily="34" charset="-122"/>
            </a:rPr>
            <a:t>期权交易系统</a:t>
          </a:r>
          <a:endParaRPr lang="zh-CN" altLang="en-US" sz="1100" b="1" dirty="0">
            <a:latin typeface="微软雅黑" pitchFamily="34" charset="-122"/>
            <a:ea typeface="微软雅黑" pitchFamily="34" charset="-122"/>
          </a:endParaRPr>
        </a:p>
      </dgm:t>
    </dgm:pt>
    <dgm:pt modelId="{F2BE7835-3A83-49D4-862D-D121B48C0E1E}" type="parTrans" cxnId="{D2687E5C-46F2-44CD-84A2-71DED15BC30A}">
      <dgm:prSet/>
      <dgm:spPr/>
      <dgm:t>
        <a:bodyPr/>
        <a:lstStyle/>
        <a:p>
          <a:endParaRPr lang="zh-CN" altLang="en-US" sz="1100" b="1"/>
        </a:p>
      </dgm:t>
    </dgm:pt>
    <dgm:pt modelId="{98E30292-C199-468F-986C-6E1B9683FE50}" type="sibTrans" cxnId="{D2687E5C-46F2-44CD-84A2-71DED15BC30A}">
      <dgm:prSet/>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7000" r="-7000"/>
          </a:stretch>
        </a:blipFill>
      </dgm:spPr>
      <dgm:t>
        <a:bodyPr/>
        <a:lstStyle/>
        <a:p>
          <a:endParaRPr lang="zh-CN" altLang="en-US" sz="1100" b="1"/>
        </a:p>
      </dgm:t>
    </dgm:pt>
    <dgm:pt modelId="{092F089A-D557-4211-8D4D-F29E7B635C6C}" type="pres">
      <dgm:prSet presAssocID="{4E638A27-D33B-46BD-A441-CCC69405EBD2}" presName="Name0" presStyleCnt="0">
        <dgm:presLayoutVars>
          <dgm:chMax val="21"/>
          <dgm:chPref val="21"/>
        </dgm:presLayoutVars>
      </dgm:prSet>
      <dgm:spPr/>
      <dgm:t>
        <a:bodyPr/>
        <a:lstStyle/>
        <a:p>
          <a:endParaRPr lang="zh-CN" altLang="en-US"/>
        </a:p>
      </dgm:t>
    </dgm:pt>
    <dgm:pt modelId="{B547B29A-ED82-46F6-BDD3-D3EAA3683B33}" type="pres">
      <dgm:prSet presAssocID="{6922CFCC-EA41-4262-A110-E7057543DCA9}" presName="text1" presStyleCnt="0"/>
      <dgm:spPr/>
    </dgm:pt>
    <dgm:pt modelId="{CBE1EBB8-AA3B-49DD-9A30-9589A7939EE4}" type="pres">
      <dgm:prSet presAssocID="{6922CFCC-EA41-4262-A110-E7057543DCA9}" presName="textRepeatNode" presStyleLbl="alignNode1" presStyleIdx="0" presStyleCnt="12">
        <dgm:presLayoutVars>
          <dgm:chMax val="0"/>
          <dgm:chPref val="0"/>
          <dgm:bulletEnabled val="1"/>
        </dgm:presLayoutVars>
      </dgm:prSet>
      <dgm:spPr/>
      <dgm:t>
        <a:bodyPr/>
        <a:lstStyle/>
        <a:p>
          <a:endParaRPr lang="zh-CN" altLang="en-US"/>
        </a:p>
      </dgm:t>
    </dgm:pt>
    <dgm:pt modelId="{1D40A466-CBFB-43D8-A63E-F123F612EE1C}" type="pres">
      <dgm:prSet presAssocID="{6922CFCC-EA41-4262-A110-E7057543DCA9}" presName="textaccent1" presStyleCnt="0"/>
      <dgm:spPr/>
    </dgm:pt>
    <dgm:pt modelId="{E07BE9F3-50F6-4E83-933A-3F77E07C7FB5}" type="pres">
      <dgm:prSet presAssocID="{6922CFCC-EA41-4262-A110-E7057543DCA9}" presName="accentRepeatNode" presStyleLbl="solidAlignAcc1" presStyleIdx="0" presStyleCnt="24"/>
      <dgm:spPr/>
    </dgm:pt>
    <dgm:pt modelId="{CA6FECF2-12B5-49C7-9BB9-B48B61179B71}" type="pres">
      <dgm:prSet presAssocID="{47E7ABF5-15D5-4BE6-8D75-BA2C49248024}" presName="image1" presStyleCnt="0"/>
      <dgm:spPr/>
    </dgm:pt>
    <dgm:pt modelId="{26DE25FE-52DB-4EA5-9285-F1495C27626C}" type="pres">
      <dgm:prSet presAssocID="{47E7ABF5-15D5-4BE6-8D75-BA2C49248024}" presName="imageRepeatNode" presStyleLbl="alignAcc1" presStyleIdx="0" presStyleCnt="12"/>
      <dgm:spPr>
        <a:prstGeom prst="hexagon">
          <a:avLst/>
        </a:prstGeom>
      </dgm:spPr>
      <dgm:t>
        <a:bodyPr/>
        <a:lstStyle/>
        <a:p>
          <a:endParaRPr lang="zh-CN" altLang="en-US"/>
        </a:p>
      </dgm:t>
    </dgm:pt>
    <dgm:pt modelId="{98EC638A-1D49-4CC5-BF4B-B7E9F15C0BF1}" type="pres">
      <dgm:prSet presAssocID="{47E7ABF5-15D5-4BE6-8D75-BA2C49248024}" presName="imageaccent1" presStyleCnt="0"/>
      <dgm:spPr/>
    </dgm:pt>
    <dgm:pt modelId="{62161DD3-B891-4ACA-B76C-474E8675B235}" type="pres">
      <dgm:prSet presAssocID="{47E7ABF5-15D5-4BE6-8D75-BA2C49248024}" presName="accentRepeatNode" presStyleLbl="solidAlignAcc1" presStyleIdx="1" presStyleCnt="24"/>
      <dgm:spPr/>
    </dgm:pt>
    <dgm:pt modelId="{FB2E740D-34FC-4B4E-9EFE-CC5A3E395CCD}" type="pres">
      <dgm:prSet presAssocID="{D8274554-B882-48F3-8CAD-72931F56A45B}" presName="text2" presStyleCnt="0"/>
      <dgm:spPr/>
    </dgm:pt>
    <dgm:pt modelId="{D8C7734A-DC51-4AF8-9E18-591D9071F019}" type="pres">
      <dgm:prSet presAssocID="{D8274554-B882-48F3-8CAD-72931F56A45B}" presName="textRepeatNode" presStyleLbl="alignNode1" presStyleIdx="1" presStyleCnt="12">
        <dgm:presLayoutVars>
          <dgm:chMax val="0"/>
          <dgm:chPref val="0"/>
          <dgm:bulletEnabled val="1"/>
        </dgm:presLayoutVars>
      </dgm:prSet>
      <dgm:spPr/>
      <dgm:t>
        <a:bodyPr/>
        <a:lstStyle/>
        <a:p>
          <a:endParaRPr lang="zh-CN" altLang="en-US"/>
        </a:p>
      </dgm:t>
    </dgm:pt>
    <dgm:pt modelId="{24802FAC-107D-4913-BDF1-B9A55CDEC0F1}" type="pres">
      <dgm:prSet presAssocID="{D8274554-B882-48F3-8CAD-72931F56A45B}" presName="textaccent2" presStyleCnt="0"/>
      <dgm:spPr/>
    </dgm:pt>
    <dgm:pt modelId="{7CE14831-1611-431F-9061-CFB18A6EE410}" type="pres">
      <dgm:prSet presAssocID="{D8274554-B882-48F3-8CAD-72931F56A45B}" presName="accentRepeatNode" presStyleLbl="solidAlignAcc1" presStyleIdx="2" presStyleCnt="24"/>
      <dgm:spPr/>
    </dgm:pt>
    <dgm:pt modelId="{F0A83E95-9231-4209-90A6-B45495E61A5C}" type="pres">
      <dgm:prSet presAssocID="{6185AA8F-2AC8-4F5E-943C-2FA714C7A5F4}" presName="image2" presStyleCnt="0"/>
      <dgm:spPr/>
    </dgm:pt>
    <dgm:pt modelId="{E62DA12A-EB00-4328-A8B5-D73356DC2926}" type="pres">
      <dgm:prSet presAssocID="{6185AA8F-2AC8-4F5E-943C-2FA714C7A5F4}" presName="imageRepeatNode" presStyleLbl="alignAcc1" presStyleIdx="1" presStyleCnt="12"/>
      <dgm:spPr/>
      <dgm:t>
        <a:bodyPr/>
        <a:lstStyle/>
        <a:p>
          <a:endParaRPr lang="zh-CN" altLang="en-US"/>
        </a:p>
      </dgm:t>
    </dgm:pt>
    <dgm:pt modelId="{75653597-244F-423D-B845-DBCAB9F5C9CC}" type="pres">
      <dgm:prSet presAssocID="{6185AA8F-2AC8-4F5E-943C-2FA714C7A5F4}" presName="imageaccent2" presStyleCnt="0"/>
      <dgm:spPr/>
    </dgm:pt>
    <dgm:pt modelId="{B1EBE7FE-EE89-485D-A7E2-D4A8BF3568BA}" type="pres">
      <dgm:prSet presAssocID="{6185AA8F-2AC8-4F5E-943C-2FA714C7A5F4}" presName="accentRepeatNode" presStyleLbl="solidAlignAcc1" presStyleIdx="3" presStyleCnt="24"/>
      <dgm:spPr/>
    </dgm:pt>
    <dgm:pt modelId="{36761055-947C-44DC-886A-4E03901DB28C}" type="pres">
      <dgm:prSet presAssocID="{FF982F24-3E4A-4E1E-82EA-1FFB6AF94578}" presName="text3" presStyleCnt="0"/>
      <dgm:spPr/>
    </dgm:pt>
    <dgm:pt modelId="{5660EE21-A3F9-41F0-9080-E0C894BD061B}" type="pres">
      <dgm:prSet presAssocID="{FF982F24-3E4A-4E1E-82EA-1FFB6AF94578}" presName="textRepeatNode" presStyleLbl="alignNode1" presStyleIdx="2" presStyleCnt="12">
        <dgm:presLayoutVars>
          <dgm:chMax val="0"/>
          <dgm:chPref val="0"/>
          <dgm:bulletEnabled val="1"/>
        </dgm:presLayoutVars>
      </dgm:prSet>
      <dgm:spPr/>
      <dgm:t>
        <a:bodyPr/>
        <a:lstStyle/>
        <a:p>
          <a:endParaRPr lang="zh-CN" altLang="en-US"/>
        </a:p>
      </dgm:t>
    </dgm:pt>
    <dgm:pt modelId="{C9A8224A-7E57-4052-B126-5D5DA996A806}" type="pres">
      <dgm:prSet presAssocID="{FF982F24-3E4A-4E1E-82EA-1FFB6AF94578}" presName="textaccent3" presStyleCnt="0"/>
      <dgm:spPr/>
    </dgm:pt>
    <dgm:pt modelId="{43EB7BA5-4DBC-4193-A9EE-D77DE443BD53}" type="pres">
      <dgm:prSet presAssocID="{FF982F24-3E4A-4E1E-82EA-1FFB6AF94578}" presName="accentRepeatNode" presStyleLbl="solidAlignAcc1" presStyleIdx="4" presStyleCnt="24"/>
      <dgm:spPr/>
    </dgm:pt>
    <dgm:pt modelId="{8109DB8F-1AFB-4297-A069-3364F742C72B}" type="pres">
      <dgm:prSet presAssocID="{920A78DD-31DE-4EAC-911E-3F39D632CE20}" presName="image3" presStyleCnt="0"/>
      <dgm:spPr/>
    </dgm:pt>
    <dgm:pt modelId="{31813E1C-C762-4B64-BB39-823890005553}" type="pres">
      <dgm:prSet presAssocID="{920A78DD-31DE-4EAC-911E-3F39D632CE20}" presName="imageRepeatNode" presStyleLbl="alignAcc1" presStyleIdx="2" presStyleCnt="12"/>
      <dgm:spPr/>
      <dgm:t>
        <a:bodyPr/>
        <a:lstStyle/>
        <a:p>
          <a:endParaRPr lang="zh-CN" altLang="en-US"/>
        </a:p>
      </dgm:t>
    </dgm:pt>
    <dgm:pt modelId="{7E780F64-BA5E-489B-986C-99B3622B22BE}" type="pres">
      <dgm:prSet presAssocID="{920A78DD-31DE-4EAC-911E-3F39D632CE20}" presName="imageaccent3" presStyleCnt="0"/>
      <dgm:spPr/>
    </dgm:pt>
    <dgm:pt modelId="{B97B4073-C99F-432B-89B0-18DE78AB0B58}" type="pres">
      <dgm:prSet presAssocID="{920A78DD-31DE-4EAC-911E-3F39D632CE20}" presName="accentRepeatNode" presStyleLbl="solidAlignAcc1" presStyleIdx="5" presStyleCnt="24"/>
      <dgm:spPr/>
    </dgm:pt>
    <dgm:pt modelId="{BB767766-F3CC-46D2-A838-AB3FD8A2472D}" type="pres">
      <dgm:prSet presAssocID="{0C155116-CBCB-4B33-92C4-08A2681FBE7D}" presName="text4" presStyleCnt="0"/>
      <dgm:spPr/>
    </dgm:pt>
    <dgm:pt modelId="{78C2C1FB-65AE-46EC-8B4F-17B577A6FCC1}" type="pres">
      <dgm:prSet presAssocID="{0C155116-CBCB-4B33-92C4-08A2681FBE7D}" presName="textRepeatNode" presStyleLbl="alignNode1" presStyleIdx="3" presStyleCnt="12">
        <dgm:presLayoutVars>
          <dgm:chMax val="0"/>
          <dgm:chPref val="0"/>
          <dgm:bulletEnabled val="1"/>
        </dgm:presLayoutVars>
      </dgm:prSet>
      <dgm:spPr/>
      <dgm:t>
        <a:bodyPr/>
        <a:lstStyle/>
        <a:p>
          <a:endParaRPr lang="zh-CN" altLang="en-US"/>
        </a:p>
      </dgm:t>
    </dgm:pt>
    <dgm:pt modelId="{54FDC1A6-77AD-4D9C-8CDF-51355743680E}" type="pres">
      <dgm:prSet presAssocID="{0C155116-CBCB-4B33-92C4-08A2681FBE7D}" presName="textaccent4" presStyleCnt="0"/>
      <dgm:spPr/>
    </dgm:pt>
    <dgm:pt modelId="{D70DACE1-14C7-4F2B-A799-783CF5698C1C}" type="pres">
      <dgm:prSet presAssocID="{0C155116-CBCB-4B33-92C4-08A2681FBE7D}" presName="accentRepeatNode" presStyleLbl="solidAlignAcc1" presStyleIdx="6" presStyleCnt="24"/>
      <dgm:spPr/>
    </dgm:pt>
    <dgm:pt modelId="{B1F550E6-7A2D-4E1F-B444-CB5ABB35B347}" type="pres">
      <dgm:prSet presAssocID="{F0304053-25C3-48FC-A30C-1691EC892BA1}" presName="image4" presStyleCnt="0"/>
      <dgm:spPr/>
    </dgm:pt>
    <dgm:pt modelId="{11CB7938-77C0-4C8A-9D69-685C7FB27F06}" type="pres">
      <dgm:prSet presAssocID="{F0304053-25C3-48FC-A30C-1691EC892BA1}" presName="imageRepeatNode" presStyleLbl="alignAcc1" presStyleIdx="3" presStyleCnt="12"/>
      <dgm:spPr/>
      <dgm:t>
        <a:bodyPr/>
        <a:lstStyle/>
        <a:p>
          <a:endParaRPr lang="zh-CN" altLang="en-US"/>
        </a:p>
      </dgm:t>
    </dgm:pt>
    <dgm:pt modelId="{7051909A-ABB2-4F93-A48F-C259548556BD}" type="pres">
      <dgm:prSet presAssocID="{F0304053-25C3-48FC-A30C-1691EC892BA1}" presName="imageaccent4" presStyleCnt="0"/>
      <dgm:spPr/>
    </dgm:pt>
    <dgm:pt modelId="{AEC4FD03-E379-4D7A-AC36-6D8BD3BDC7E0}" type="pres">
      <dgm:prSet presAssocID="{F0304053-25C3-48FC-A30C-1691EC892BA1}" presName="accentRepeatNode" presStyleLbl="solidAlignAcc1" presStyleIdx="7" presStyleCnt="24"/>
      <dgm:spPr/>
    </dgm:pt>
    <dgm:pt modelId="{F5884E19-51B7-4A5A-94DD-AC81A960F847}" type="pres">
      <dgm:prSet presAssocID="{7242679B-566C-4AAD-9224-A7A9AB41725D}" presName="text5" presStyleCnt="0"/>
      <dgm:spPr/>
    </dgm:pt>
    <dgm:pt modelId="{24AA2C26-F3B6-4574-8CC9-3A84B427E901}" type="pres">
      <dgm:prSet presAssocID="{7242679B-566C-4AAD-9224-A7A9AB41725D}" presName="textRepeatNode" presStyleLbl="alignNode1" presStyleIdx="4" presStyleCnt="12">
        <dgm:presLayoutVars>
          <dgm:chMax val="0"/>
          <dgm:chPref val="0"/>
          <dgm:bulletEnabled val="1"/>
        </dgm:presLayoutVars>
      </dgm:prSet>
      <dgm:spPr/>
      <dgm:t>
        <a:bodyPr/>
        <a:lstStyle/>
        <a:p>
          <a:endParaRPr lang="zh-CN" altLang="en-US"/>
        </a:p>
      </dgm:t>
    </dgm:pt>
    <dgm:pt modelId="{E1D17382-2A91-4FA9-AAD3-6D66AC429E19}" type="pres">
      <dgm:prSet presAssocID="{7242679B-566C-4AAD-9224-A7A9AB41725D}" presName="textaccent5" presStyleCnt="0"/>
      <dgm:spPr/>
    </dgm:pt>
    <dgm:pt modelId="{F45517EC-0446-4E72-BD1C-1249BB66ABBE}" type="pres">
      <dgm:prSet presAssocID="{7242679B-566C-4AAD-9224-A7A9AB41725D}" presName="accentRepeatNode" presStyleLbl="solidAlignAcc1" presStyleIdx="8" presStyleCnt="24"/>
      <dgm:spPr/>
    </dgm:pt>
    <dgm:pt modelId="{9243A27B-78C0-421A-9D4C-E2A4B01FAE71}" type="pres">
      <dgm:prSet presAssocID="{98E30292-C199-468F-986C-6E1B9683FE50}" presName="image5" presStyleCnt="0"/>
      <dgm:spPr/>
    </dgm:pt>
    <dgm:pt modelId="{19210FD1-8D7A-4538-B930-76B5954D2ABE}" type="pres">
      <dgm:prSet presAssocID="{98E30292-C199-468F-986C-6E1B9683FE50}" presName="imageRepeatNode" presStyleLbl="alignAcc1" presStyleIdx="4" presStyleCnt="12"/>
      <dgm:spPr/>
      <dgm:t>
        <a:bodyPr/>
        <a:lstStyle/>
        <a:p>
          <a:endParaRPr lang="zh-CN" altLang="en-US"/>
        </a:p>
      </dgm:t>
    </dgm:pt>
    <dgm:pt modelId="{04918E29-0F44-4759-A295-A6746BF535DE}" type="pres">
      <dgm:prSet presAssocID="{98E30292-C199-468F-986C-6E1B9683FE50}" presName="imageaccent5" presStyleCnt="0"/>
      <dgm:spPr/>
    </dgm:pt>
    <dgm:pt modelId="{8DA7F88E-FDA1-4BFE-86B3-5ABB710C7D35}" type="pres">
      <dgm:prSet presAssocID="{98E30292-C199-468F-986C-6E1B9683FE50}" presName="accentRepeatNode" presStyleLbl="solidAlignAcc1" presStyleIdx="9" presStyleCnt="24"/>
      <dgm:spPr/>
    </dgm:pt>
    <dgm:pt modelId="{F73FE585-E9B2-4E2B-8B22-3FC9FC7645E8}" type="pres">
      <dgm:prSet presAssocID="{7D7DC5E6-6C5D-4545-B6C6-E0E00E24D36A}" presName="text6" presStyleCnt="0"/>
      <dgm:spPr/>
    </dgm:pt>
    <dgm:pt modelId="{DBCA5212-A8A6-46E6-B864-66DFB04D244E}" type="pres">
      <dgm:prSet presAssocID="{7D7DC5E6-6C5D-4545-B6C6-E0E00E24D36A}" presName="textRepeatNode" presStyleLbl="alignNode1" presStyleIdx="5" presStyleCnt="12">
        <dgm:presLayoutVars>
          <dgm:chMax val="0"/>
          <dgm:chPref val="0"/>
          <dgm:bulletEnabled val="1"/>
        </dgm:presLayoutVars>
      </dgm:prSet>
      <dgm:spPr/>
      <dgm:t>
        <a:bodyPr/>
        <a:lstStyle/>
        <a:p>
          <a:endParaRPr lang="zh-CN" altLang="en-US"/>
        </a:p>
      </dgm:t>
    </dgm:pt>
    <dgm:pt modelId="{36A4DB7C-3D76-4A3F-83C2-6F686302A399}" type="pres">
      <dgm:prSet presAssocID="{7D7DC5E6-6C5D-4545-B6C6-E0E00E24D36A}" presName="textaccent6" presStyleCnt="0"/>
      <dgm:spPr/>
    </dgm:pt>
    <dgm:pt modelId="{88D961DC-CA99-42AA-9869-F9CAC689ADEB}" type="pres">
      <dgm:prSet presAssocID="{7D7DC5E6-6C5D-4545-B6C6-E0E00E24D36A}" presName="accentRepeatNode" presStyleLbl="solidAlignAcc1" presStyleIdx="10" presStyleCnt="24"/>
      <dgm:spPr/>
    </dgm:pt>
    <dgm:pt modelId="{9DF1DC97-6C1C-4E8D-9ACC-7883E145AC88}" type="pres">
      <dgm:prSet presAssocID="{70330D33-1776-4EC2-9801-3861AF7A339D}" presName="image6" presStyleCnt="0"/>
      <dgm:spPr/>
    </dgm:pt>
    <dgm:pt modelId="{9051DD18-2AF7-4CF4-A539-DD3294DADB8D}" type="pres">
      <dgm:prSet presAssocID="{70330D33-1776-4EC2-9801-3861AF7A339D}" presName="imageRepeatNode" presStyleLbl="alignAcc1" presStyleIdx="5" presStyleCnt="12"/>
      <dgm:spPr/>
      <dgm:t>
        <a:bodyPr/>
        <a:lstStyle/>
        <a:p>
          <a:endParaRPr lang="zh-CN" altLang="en-US"/>
        </a:p>
      </dgm:t>
    </dgm:pt>
    <dgm:pt modelId="{E86D2ED1-9F77-47CC-9FB9-82C969839D5D}" type="pres">
      <dgm:prSet presAssocID="{70330D33-1776-4EC2-9801-3861AF7A339D}" presName="imageaccent6" presStyleCnt="0"/>
      <dgm:spPr/>
    </dgm:pt>
    <dgm:pt modelId="{39C99A68-2BB3-497B-AC05-A66CB1ACA10A}" type="pres">
      <dgm:prSet presAssocID="{70330D33-1776-4EC2-9801-3861AF7A339D}" presName="accentRepeatNode" presStyleLbl="solidAlignAcc1" presStyleIdx="11" presStyleCnt="24"/>
      <dgm:spPr/>
    </dgm:pt>
    <dgm:pt modelId="{7C8F314B-6228-403C-B6EA-6DDD85814325}" type="pres">
      <dgm:prSet presAssocID="{F855046C-F12D-4F04-9605-E83E1A432C73}" presName="text7" presStyleCnt="0"/>
      <dgm:spPr/>
    </dgm:pt>
    <dgm:pt modelId="{89CCECCD-B24E-4F31-BB47-F37E88A12D1C}" type="pres">
      <dgm:prSet presAssocID="{F855046C-F12D-4F04-9605-E83E1A432C73}" presName="textRepeatNode" presStyleLbl="alignNode1" presStyleIdx="6" presStyleCnt="12">
        <dgm:presLayoutVars>
          <dgm:chMax val="0"/>
          <dgm:chPref val="0"/>
          <dgm:bulletEnabled val="1"/>
        </dgm:presLayoutVars>
      </dgm:prSet>
      <dgm:spPr/>
      <dgm:t>
        <a:bodyPr/>
        <a:lstStyle/>
        <a:p>
          <a:endParaRPr lang="zh-CN" altLang="en-US"/>
        </a:p>
      </dgm:t>
    </dgm:pt>
    <dgm:pt modelId="{D74914D4-773B-4409-9858-7720C2CB83B7}" type="pres">
      <dgm:prSet presAssocID="{F855046C-F12D-4F04-9605-E83E1A432C73}" presName="textaccent7" presStyleCnt="0"/>
      <dgm:spPr/>
    </dgm:pt>
    <dgm:pt modelId="{C2880304-FA4B-4BAB-BE0A-E0ECBC10AC6D}" type="pres">
      <dgm:prSet presAssocID="{F855046C-F12D-4F04-9605-E83E1A432C73}" presName="accentRepeatNode" presStyleLbl="solidAlignAcc1" presStyleIdx="12" presStyleCnt="24"/>
      <dgm:spPr/>
    </dgm:pt>
    <dgm:pt modelId="{63AB45AC-23C5-421A-B903-01214528E050}" type="pres">
      <dgm:prSet presAssocID="{8B0D4956-C63D-4B71-9626-F9B76FD69247}" presName="image7" presStyleCnt="0"/>
      <dgm:spPr/>
    </dgm:pt>
    <dgm:pt modelId="{D351F356-AC02-4806-82D4-CCF67BDFAE76}" type="pres">
      <dgm:prSet presAssocID="{8B0D4956-C63D-4B71-9626-F9B76FD69247}" presName="imageRepeatNode" presStyleLbl="alignAcc1" presStyleIdx="6" presStyleCnt="12"/>
      <dgm:spPr/>
      <dgm:t>
        <a:bodyPr/>
        <a:lstStyle/>
        <a:p>
          <a:endParaRPr lang="zh-CN" altLang="en-US"/>
        </a:p>
      </dgm:t>
    </dgm:pt>
    <dgm:pt modelId="{E17245A0-5FCF-4BBE-9E49-C87FE582D447}" type="pres">
      <dgm:prSet presAssocID="{8B0D4956-C63D-4B71-9626-F9B76FD69247}" presName="imageaccent7" presStyleCnt="0"/>
      <dgm:spPr/>
    </dgm:pt>
    <dgm:pt modelId="{A68EE035-8FCE-403C-A6D4-D3ED0BBAC223}" type="pres">
      <dgm:prSet presAssocID="{8B0D4956-C63D-4B71-9626-F9B76FD69247}" presName="accentRepeatNode" presStyleLbl="solidAlignAcc1" presStyleIdx="13" presStyleCnt="24"/>
      <dgm:spPr/>
    </dgm:pt>
    <dgm:pt modelId="{CF6AE834-AE22-4766-943E-B452A67826B1}" type="pres">
      <dgm:prSet presAssocID="{E9EC1F13-00D1-4D33-B323-05C34943EDCE}" presName="text8" presStyleCnt="0"/>
      <dgm:spPr/>
    </dgm:pt>
    <dgm:pt modelId="{2762F39E-5868-42AE-9A07-77B1C5F8B42D}" type="pres">
      <dgm:prSet presAssocID="{E9EC1F13-00D1-4D33-B323-05C34943EDCE}" presName="textRepeatNode" presStyleLbl="alignNode1" presStyleIdx="7" presStyleCnt="12">
        <dgm:presLayoutVars>
          <dgm:chMax val="0"/>
          <dgm:chPref val="0"/>
          <dgm:bulletEnabled val="1"/>
        </dgm:presLayoutVars>
      </dgm:prSet>
      <dgm:spPr/>
      <dgm:t>
        <a:bodyPr/>
        <a:lstStyle/>
        <a:p>
          <a:endParaRPr lang="zh-CN" altLang="en-US"/>
        </a:p>
      </dgm:t>
    </dgm:pt>
    <dgm:pt modelId="{DBB3D7E5-97AE-4B70-8BAF-12E8302CA7B8}" type="pres">
      <dgm:prSet presAssocID="{E9EC1F13-00D1-4D33-B323-05C34943EDCE}" presName="textaccent8" presStyleCnt="0"/>
      <dgm:spPr/>
    </dgm:pt>
    <dgm:pt modelId="{B46075D9-BC9A-4409-AE68-29E1DFD3A7E6}" type="pres">
      <dgm:prSet presAssocID="{E9EC1F13-00D1-4D33-B323-05C34943EDCE}" presName="accentRepeatNode" presStyleLbl="solidAlignAcc1" presStyleIdx="14" presStyleCnt="24"/>
      <dgm:spPr/>
    </dgm:pt>
    <dgm:pt modelId="{62A14484-9A3C-46D1-B115-BFC4A6FC4E88}" type="pres">
      <dgm:prSet presAssocID="{5B35793D-0801-4074-ACED-7A6EC6A4911B}" presName="image8" presStyleCnt="0"/>
      <dgm:spPr/>
    </dgm:pt>
    <dgm:pt modelId="{A2D74174-C492-4041-89F3-EA1C0A46BEF8}" type="pres">
      <dgm:prSet presAssocID="{5B35793D-0801-4074-ACED-7A6EC6A4911B}" presName="imageRepeatNode" presStyleLbl="alignAcc1" presStyleIdx="7" presStyleCnt="12"/>
      <dgm:spPr/>
      <dgm:t>
        <a:bodyPr/>
        <a:lstStyle/>
        <a:p>
          <a:endParaRPr lang="zh-CN" altLang="en-US"/>
        </a:p>
      </dgm:t>
    </dgm:pt>
    <dgm:pt modelId="{0EA19F6B-27AB-4C16-ACA6-E5E7DC975C8E}" type="pres">
      <dgm:prSet presAssocID="{5B35793D-0801-4074-ACED-7A6EC6A4911B}" presName="imageaccent8" presStyleCnt="0"/>
      <dgm:spPr/>
    </dgm:pt>
    <dgm:pt modelId="{3D54EE1B-781B-4E73-8EBE-68169F178209}" type="pres">
      <dgm:prSet presAssocID="{5B35793D-0801-4074-ACED-7A6EC6A4911B}" presName="accentRepeatNode" presStyleLbl="solidAlignAcc1" presStyleIdx="15" presStyleCnt="24"/>
      <dgm:spPr/>
    </dgm:pt>
    <dgm:pt modelId="{F6CC04CA-CDA7-4B63-AE66-E9CE36C85F7F}" type="pres">
      <dgm:prSet presAssocID="{D8691DE9-6B8E-4FC3-9322-AC838041FE90}" presName="text9" presStyleCnt="0"/>
      <dgm:spPr/>
    </dgm:pt>
    <dgm:pt modelId="{04D21698-4173-4AC8-833A-379F2082B978}" type="pres">
      <dgm:prSet presAssocID="{D8691DE9-6B8E-4FC3-9322-AC838041FE90}" presName="textRepeatNode" presStyleLbl="alignNode1" presStyleIdx="8" presStyleCnt="12">
        <dgm:presLayoutVars>
          <dgm:chMax val="0"/>
          <dgm:chPref val="0"/>
          <dgm:bulletEnabled val="1"/>
        </dgm:presLayoutVars>
      </dgm:prSet>
      <dgm:spPr/>
      <dgm:t>
        <a:bodyPr/>
        <a:lstStyle/>
        <a:p>
          <a:endParaRPr lang="zh-CN" altLang="en-US"/>
        </a:p>
      </dgm:t>
    </dgm:pt>
    <dgm:pt modelId="{2AAB82D5-4751-4AA1-BF3D-3AFC4F1322FE}" type="pres">
      <dgm:prSet presAssocID="{D8691DE9-6B8E-4FC3-9322-AC838041FE90}" presName="textaccent9" presStyleCnt="0"/>
      <dgm:spPr/>
    </dgm:pt>
    <dgm:pt modelId="{6A0397A0-EFFE-4E0B-BEB9-C1E228F6D552}" type="pres">
      <dgm:prSet presAssocID="{D8691DE9-6B8E-4FC3-9322-AC838041FE90}" presName="accentRepeatNode" presStyleLbl="solidAlignAcc1" presStyleIdx="16" presStyleCnt="24"/>
      <dgm:spPr/>
    </dgm:pt>
    <dgm:pt modelId="{62921553-4965-4D0A-8F11-7CA2C1AC08EF}" type="pres">
      <dgm:prSet presAssocID="{14FBC708-6474-44F4-BF56-EF752912C913}" presName="image9" presStyleCnt="0"/>
      <dgm:spPr/>
    </dgm:pt>
    <dgm:pt modelId="{A1C258BA-1119-48B9-A620-6C4AD159BA2C}" type="pres">
      <dgm:prSet presAssocID="{14FBC708-6474-44F4-BF56-EF752912C913}" presName="imageRepeatNode" presStyleLbl="alignAcc1" presStyleIdx="8" presStyleCnt="12"/>
      <dgm:spPr/>
      <dgm:t>
        <a:bodyPr/>
        <a:lstStyle/>
        <a:p>
          <a:endParaRPr lang="zh-CN" altLang="en-US"/>
        </a:p>
      </dgm:t>
    </dgm:pt>
    <dgm:pt modelId="{3AFC49BA-F52D-4A1C-B921-4B0B1D77CD29}" type="pres">
      <dgm:prSet presAssocID="{14FBC708-6474-44F4-BF56-EF752912C913}" presName="imageaccent9" presStyleCnt="0"/>
      <dgm:spPr/>
    </dgm:pt>
    <dgm:pt modelId="{83E3D463-F678-4008-BD97-60C70A5F098A}" type="pres">
      <dgm:prSet presAssocID="{14FBC708-6474-44F4-BF56-EF752912C913}" presName="accentRepeatNode" presStyleLbl="solidAlignAcc1" presStyleIdx="17" presStyleCnt="24"/>
      <dgm:spPr/>
    </dgm:pt>
    <dgm:pt modelId="{41C408D0-4C42-4595-86F7-93A6C71F990A}" type="pres">
      <dgm:prSet presAssocID="{1B98BB7E-436D-40DA-94CB-4EE8FAB768F2}" presName="text10" presStyleCnt="0"/>
      <dgm:spPr/>
    </dgm:pt>
    <dgm:pt modelId="{95142F14-E881-411E-A8AC-B63FA7BFBEE7}" type="pres">
      <dgm:prSet presAssocID="{1B98BB7E-436D-40DA-94CB-4EE8FAB768F2}" presName="textRepeatNode" presStyleLbl="alignNode1" presStyleIdx="9" presStyleCnt="12">
        <dgm:presLayoutVars>
          <dgm:chMax val="0"/>
          <dgm:chPref val="0"/>
          <dgm:bulletEnabled val="1"/>
        </dgm:presLayoutVars>
      </dgm:prSet>
      <dgm:spPr/>
      <dgm:t>
        <a:bodyPr/>
        <a:lstStyle/>
        <a:p>
          <a:endParaRPr lang="zh-CN" altLang="en-US"/>
        </a:p>
      </dgm:t>
    </dgm:pt>
    <dgm:pt modelId="{F7AB4DB2-F498-4173-B488-A2EAF7AA3A30}" type="pres">
      <dgm:prSet presAssocID="{1B98BB7E-436D-40DA-94CB-4EE8FAB768F2}" presName="textaccent10" presStyleCnt="0"/>
      <dgm:spPr/>
    </dgm:pt>
    <dgm:pt modelId="{5E604DD7-0425-4BD3-9422-C440A1724801}" type="pres">
      <dgm:prSet presAssocID="{1B98BB7E-436D-40DA-94CB-4EE8FAB768F2}" presName="accentRepeatNode" presStyleLbl="solidAlignAcc1" presStyleIdx="18" presStyleCnt="24"/>
      <dgm:spPr/>
    </dgm:pt>
    <dgm:pt modelId="{500F7132-1398-4EDA-8131-20C800E0D2E3}" type="pres">
      <dgm:prSet presAssocID="{30F0AA37-1E71-41CD-B669-8016718C103B}" presName="image10" presStyleCnt="0"/>
      <dgm:spPr/>
    </dgm:pt>
    <dgm:pt modelId="{9FC68620-9838-4E1E-A2BD-328F82089756}" type="pres">
      <dgm:prSet presAssocID="{30F0AA37-1E71-41CD-B669-8016718C103B}" presName="imageRepeatNode" presStyleLbl="alignAcc1" presStyleIdx="9" presStyleCnt="12"/>
      <dgm:spPr/>
      <dgm:t>
        <a:bodyPr/>
        <a:lstStyle/>
        <a:p>
          <a:endParaRPr lang="zh-CN" altLang="en-US"/>
        </a:p>
      </dgm:t>
    </dgm:pt>
    <dgm:pt modelId="{334DF24A-5273-4BC8-9C8D-3209AFDCFBF0}" type="pres">
      <dgm:prSet presAssocID="{30F0AA37-1E71-41CD-B669-8016718C103B}" presName="imageaccent10" presStyleCnt="0"/>
      <dgm:spPr/>
    </dgm:pt>
    <dgm:pt modelId="{C3E9DFD8-5C17-42FC-AD7F-2AE60BCA8808}" type="pres">
      <dgm:prSet presAssocID="{30F0AA37-1E71-41CD-B669-8016718C103B}" presName="accentRepeatNode" presStyleLbl="solidAlignAcc1" presStyleIdx="19" presStyleCnt="24"/>
      <dgm:spPr/>
    </dgm:pt>
    <dgm:pt modelId="{F731B429-F0C1-41BF-B4F0-C808784050EC}" type="pres">
      <dgm:prSet presAssocID="{B26151DC-F8EB-453B-91CB-3E12689CBBC6}" presName="text11" presStyleCnt="0"/>
      <dgm:spPr/>
    </dgm:pt>
    <dgm:pt modelId="{16B8E023-82A7-4180-8497-AB8FECD89727}" type="pres">
      <dgm:prSet presAssocID="{B26151DC-F8EB-453B-91CB-3E12689CBBC6}" presName="textRepeatNode" presStyleLbl="alignNode1" presStyleIdx="10" presStyleCnt="12">
        <dgm:presLayoutVars>
          <dgm:chMax val="0"/>
          <dgm:chPref val="0"/>
          <dgm:bulletEnabled val="1"/>
        </dgm:presLayoutVars>
      </dgm:prSet>
      <dgm:spPr/>
      <dgm:t>
        <a:bodyPr/>
        <a:lstStyle/>
        <a:p>
          <a:endParaRPr lang="zh-CN" altLang="en-US"/>
        </a:p>
      </dgm:t>
    </dgm:pt>
    <dgm:pt modelId="{F945F41D-E865-4F3D-AA9B-6916FEAC9B07}" type="pres">
      <dgm:prSet presAssocID="{B26151DC-F8EB-453B-91CB-3E12689CBBC6}" presName="textaccent11" presStyleCnt="0"/>
      <dgm:spPr/>
    </dgm:pt>
    <dgm:pt modelId="{F3B18C6D-77DB-4D9B-9590-A061CAAF1358}" type="pres">
      <dgm:prSet presAssocID="{B26151DC-F8EB-453B-91CB-3E12689CBBC6}" presName="accentRepeatNode" presStyleLbl="solidAlignAcc1" presStyleIdx="20" presStyleCnt="24"/>
      <dgm:spPr/>
    </dgm:pt>
    <dgm:pt modelId="{03C275B8-183D-4FEF-8EE3-D9986FC93CC9}" type="pres">
      <dgm:prSet presAssocID="{B7A7084A-08FF-4C0B-AA48-7D42BB82F032}" presName="image11" presStyleCnt="0"/>
      <dgm:spPr/>
    </dgm:pt>
    <dgm:pt modelId="{FA1DEFCE-FB92-4EF3-BF31-95755B85C4AA}" type="pres">
      <dgm:prSet presAssocID="{B7A7084A-08FF-4C0B-AA48-7D42BB82F032}" presName="imageRepeatNode" presStyleLbl="alignAcc1" presStyleIdx="10" presStyleCnt="12"/>
      <dgm:spPr/>
      <dgm:t>
        <a:bodyPr/>
        <a:lstStyle/>
        <a:p>
          <a:endParaRPr lang="zh-CN" altLang="en-US"/>
        </a:p>
      </dgm:t>
    </dgm:pt>
    <dgm:pt modelId="{7A269107-94B1-4835-BEEF-8E8E49C81F9D}" type="pres">
      <dgm:prSet presAssocID="{B7A7084A-08FF-4C0B-AA48-7D42BB82F032}" presName="imageaccent11" presStyleCnt="0"/>
      <dgm:spPr/>
    </dgm:pt>
    <dgm:pt modelId="{BC987906-6BAC-4101-B09F-0F6EDB8C8ADF}" type="pres">
      <dgm:prSet presAssocID="{B7A7084A-08FF-4C0B-AA48-7D42BB82F032}" presName="accentRepeatNode" presStyleLbl="solidAlignAcc1" presStyleIdx="21" presStyleCnt="24"/>
      <dgm:spPr/>
    </dgm:pt>
    <dgm:pt modelId="{811CA76C-183B-4978-819C-0DE0C7EACBBA}" type="pres">
      <dgm:prSet presAssocID="{4EF3396B-CA54-42DE-B796-6AC085AD66BA}" presName="text12" presStyleCnt="0"/>
      <dgm:spPr/>
    </dgm:pt>
    <dgm:pt modelId="{862DC6D8-0335-4D7F-AFF6-7510A6E9E140}" type="pres">
      <dgm:prSet presAssocID="{4EF3396B-CA54-42DE-B796-6AC085AD66BA}" presName="textRepeatNode" presStyleLbl="alignNode1" presStyleIdx="11" presStyleCnt="12">
        <dgm:presLayoutVars>
          <dgm:chMax val="0"/>
          <dgm:chPref val="0"/>
          <dgm:bulletEnabled val="1"/>
        </dgm:presLayoutVars>
      </dgm:prSet>
      <dgm:spPr/>
      <dgm:t>
        <a:bodyPr/>
        <a:lstStyle/>
        <a:p>
          <a:endParaRPr lang="zh-CN" altLang="en-US"/>
        </a:p>
      </dgm:t>
    </dgm:pt>
    <dgm:pt modelId="{4993EC5B-630F-4517-8CEA-068FEBAD7CCC}" type="pres">
      <dgm:prSet presAssocID="{4EF3396B-CA54-42DE-B796-6AC085AD66BA}" presName="textaccent12" presStyleCnt="0"/>
      <dgm:spPr/>
    </dgm:pt>
    <dgm:pt modelId="{D02098D1-14BE-423C-A180-2EFEC54A69AB}" type="pres">
      <dgm:prSet presAssocID="{4EF3396B-CA54-42DE-B796-6AC085AD66BA}" presName="accentRepeatNode" presStyleLbl="solidAlignAcc1" presStyleIdx="22" presStyleCnt="24"/>
      <dgm:spPr/>
    </dgm:pt>
    <dgm:pt modelId="{1B92A608-4DB5-4C46-923E-7962CA56858D}" type="pres">
      <dgm:prSet presAssocID="{4A6E79FD-EA03-4E98-BB05-513612248A0E}" presName="image12" presStyleCnt="0"/>
      <dgm:spPr/>
    </dgm:pt>
    <dgm:pt modelId="{7736FB26-E03A-4643-AA1B-84EC6E94D54B}" type="pres">
      <dgm:prSet presAssocID="{4A6E79FD-EA03-4E98-BB05-513612248A0E}" presName="imageRepeatNode" presStyleLbl="alignAcc1" presStyleIdx="11" presStyleCnt="12"/>
      <dgm:spPr/>
      <dgm:t>
        <a:bodyPr/>
        <a:lstStyle/>
        <a:p>
          <a:endParaRPr lang="zh-CN" altLang="en-US"/>
        </a:p>
      </dgm:t>
    </dgm:pt>
    <dgm:pt modelId="{54437D4A-CF7D-47E6-AED7-C66A8138178E}" type="pres">
      <dgm:prSet presAssocID="{4A6E79FD-EA03-4E98-BB05-513612248A0E}" presName="imageaccent12" presStyleCnt="0"/>
      <dgm:spPr/>
    </dgm:pt>
    <dgm:pt modelId="{78C8220E-529F-4C56-AF42-7D845C7D12EA}" type="pres">
      <dgm:prSet presAssocID="{4A6E79FD-EA03-4E98-BB05-513612248A0E}" presName="accentRepeatNode" presStyleLbl="solidAlignAcc1" presStyleIdx="23" presStyleCnt="24"/>
      <dgm:spPr/>
    </dgm:pt>
  </dgm:ptLst>
  <dgm:cxnLst>
    <dgm:cxn modelId="{942575CB-B438-495D-8888-DC6593B82CBE}" type="presOf" srcId="{8B0D4956-C63D-4B71-9626-F9B76FD69247}" destId="{D351F356-AC02-4806-82D4-CCF67BDFAE76}" srcOrd="0" destOrd="0" presId="urn:microsoft.com/office/officeart/2008/layout/HexagonCluster"/>
    <dgm:cxn modelId="{098DF94E-2969-483F-BABB-913B572B2473}" type="presOf" srcId="{5B35793D-0801-4074-ACED-7A6EC6A4911B}" destId="{A2D74174-C492-4041-89F3-EA1C0A46BEF8}" srcOrd="0" destOrd="0" presId="urn:microsoft.com/office/officeart/2008/layout/HexagonCluster"/>
    <dgm:cxn modelId="{0F41A97D-04D2-46B0-946C-321B8402C618}" type="presOf" srcId="{7D7DC5E6-6C5D-4545-B6C6-E0E00E24D36A}" destId="{DBCA5212-A8A6-46E6-B864-66DFB04D244E}" srcOrd="0" destOrd="0" presId="urn:microsoft.com/office/officeart/2008/layout/HexagonCluster"/>
    <dgm:cxn modelId="{0AD29A2D-5ACD-4C98-9547-D16E9D3BD8DA}" srcId="{4E638A27-D33B-46BD-A441-CCC69405EBD2}" destId="{FF982F24-3E4A-4E1E-82EA-1FFB6AF94578}" srcOrd="2" destOrd="0" parTransId="{C700CA39-11E8-479A-880C-109E61068590}" sibTransId="{920A78DD-31DE-4EAC-911E-3F39D632CE20}"/>
    <dgm:cxn modelId="{4848A657-8551-4C36-A6B6-D8752828E56B}" srcId="{4E638A27-D33B-46BD-A441-CCC69405EBD2}" destId="{1B98BB7E-436D-40DA-94CB-4EE8FAB768F2}" srcOrd="9" destOrd="0" parTransId="{1BBCAE5B-8D83-4A21-87BE-3D6E25264BAB}" sibTransId="{30F0AA37-1E71-41CD-B669-8016718C103B}"/>
    <dgm:cxn modelId="{1B19FC94-6141-49C4-BAB2-3430457B1FBF}" type="presOf" srcId="{4A6E79FD-EA03-4E98-BB05-513612248A0E}" destId="{7736FB26-E03A-4643-AA1B-84EC6E94D54B}" srcOrd="0" destOrd="0" presId="urn:microsoft.com/office/officeart/2008/layout/HexagonCluster"/>
    <dgm:cxn modelId="{C3E302E5-4E61-4CBC-8FB0-DF5A6D08FCB8}" type="presOf" srcId="{920A78DD-31DE-4EAC-911E-3F39D632CE20}" destId="{31813E1C-C762-4B64-BB39-823890005553}" srcOrd="0" destOrd="0" presId="urn:microsoft.com/office/officeart/2008/layout/HexagonCluster"/>
    <dgm:cxn modelId="{9555F4A8-C64B-4262-A51D-79C86DCF7563}" type="presOf" srcId="{14FBC708-6474-44F4-BF56-EF752912C913}" destId="{A1C258BA-1119-48B9-A620-6C4AD159BA2C}" srcOrd="0" destOrd="0" presId="urn:microsoft.com/office/officeart/2008/layout/HexagonCluster"/>
    <dgm:cxn modelId="{221E705C-4943-40EF-8B45-787160CB2674}" type="presOf" srcId="{4EF3396B-CA54-42DE-B796-6AC085AD66BA}" destId="{862DC6D8-0335-4D7F-AFF6-7510A6E9E140}" srcOrd="0" destOrd="0" presId="urn:microsoft.com/office/officeart/2008/layout/HexagonCluster"/>
    <dgm:cxn modelId="{900DA340-8841-46AC-A1C6-750DCF01A992}" srcId="{4E638A27-D33B-46BD-A441-CCC69405EBD2}" destId="{4EF3396B-CA54-42DE-B796-6AC085AD66BA}" srcOrd="11" destOrd="0" parTransId="{4A5F1A9C-8413-45FB-92EB-DAAD1FE0B1D7}" sibTransId="{4A6E79FD-EA03-4E98-BB05-513612248A0E}"/>
    <dgm:cxn modelId="{208A2645-FE5D-49DB-BA8A-C0506A2FF1BC}" srcId="{4E638A27-D33B-46BD-A441-CCC69405EBD2}" destId="{6922CFCC-EA41-4262-A110-E7057543DCA9}" srcOrd="0" destOrd="0" parTransId="{046217B9-28B9-4E07-988B-A05B386CE7DD}" sibTransId="{47E7ABF5-15D5-4BE6-8D75-BA2C49248024}"/>
    <dgm:cxn modelId="{9B8496F7-08F5-477D-A534-EBEFC36FA796}" srcId="{4E638A27-D33B-46BD-A441-CCC69405EBD2}" destId="{0C155116-CBCB-4B33-92C4-08A2681FBE7D}" srcOrd="3" destOrd="0" parTransId="{5B0EEB14-2F84-4523-97FE-59D178531E8C}" sibTransId="{F0304053-25C3-48FC-A30C-1691EC892BA1}"/>
    <dgm:cxn modelId="{CF03102E-DBB0-4BCE-933F-42CD097B76E4}" srcId="{4E638A27-D33B-46BD-A441-CCC69405EBD2}" destId="{7D7DC5E6-6C5D-4545-B6C6-E0E00E24D36A}" srcOrd="5" destOrd="0" parTransId="{E192AC16-224E-4176-8094-1BB54E458B2F}" sibTransId="{70330D33-1776-4EC2-9801-3861AF7A339D}"/>
    <dgm:cxn modelId="{C7818546-8791-4C79-9953-CC371FE6AA6E}" type="presOf" srcId="{30F0AA37-1E71-41CD-B669-8016718C103B}" destId="{9FC68620-9838-4E1E-A2BD-328F82089756}" srcOrd="0" destOrd="0" presId="urn:microsoft.com/office/officeart/2008/layout/HexagonCluster"/>
    <dgm:cxn modelId="{72AE16BF-DE6F-4B88-8AA6-E4427D3B50D9}" type="presOf" srcId="{D8274554-B882-48F3-8CAD-72931F56A45B}" destId="{D8C7734A-DC51-4AF8-9E18-591D9071F019}" srcOrd="0" destOrd="0" presId="urn:microsoft.com/office/officeart/2008/layout/HexagonCluster"/>
    <dgm:cxn modelId="{14A43A11-949E-40F7-8C3F-5D0D128833D9}" srcId="{4E638A27-D33B-46BD-A441-CCC69405EBD2}" destId="{F855046C-F12D-4F04-9605-E83E1A432C73}" srcOrd="6" destOrd="0" parTransId="{00973516-D07D-44CA-B1D9-02B5228B0D53}" sibTransId="{8B0D4956-C63D-4B71-9626-F9B76FD69247}"/>
    <dgm:cxn modelId="{E1BD673C-E3A3-4B84-AD58-B4334144E045}" type="presOf" srcId="{B26151DC-F8EB-453B-91CB-3E12689CBBC6}" destId="{16B8E023-82A7-4180-8497-AB8FECD89727}" srcOrd="0" destOrd="0" presId="urn:microsoft.com/office/officeart/2008/layout/HexagonCluster"/>
    <dgm:cxn modelId="{69EF1308-B881-417D-B2DF-B0C4DE552A3C}" srcId="{4E638A27-D33B-46BD-A441-CCC69405EBD2}" destId="{B26151DC-F8EB-453B-91CB-3E12689CBBC6}" srcOrd="10" destOrd="0" parTransId="{2F2C1D56-5B36-4751-8C2C-43941FE04E26}" sibTransId="{B7A7084A-08FF-4C0B-AA48-7D42BB82F032}"/>
    <dgm:cxn modelId="{98544920-E0AF-4DD7-95A7-D3D6C2CFC3C5}" type="presOf" srcId="{6922CFCC-EA41-4262-A110-E7057543DCA9}" destId="{CBE1EBB8-AA3B-49DD-9A30-9589A7939EE4}" srcOrd="0" destOrd="0" presId="urn:microsoft.com/office/officeart/2008/layout/HexagonCluster"/>
    <dgm:cxn modelId="{4647CCCE-FD7B-4E88-9910-DC9A59229DD4}" type="presOf" srcId="{F855046C-F12D-4F04-9605-E83E1A432C73}" destId="{89CCECCD-B24E-4F31-BB47-F37E88A12D1C}" srcOrd="0" destOrd="0" presId="urn:microsoft.com/office/officeart/2008/layout/HexagonCluster"/>
    <dgm:cxn modelId="{E749C9ED-6A0F-46B2-BE06-80989C05A858}" type="presOf" srcId="{E9EC1F13-00D1-4D33-B323-05C34943EDCE}" destId="{2762F39E-5868-42AE-9A07-77B1C5F8B42D}" srcOrd="0" destOrd="0" presId="urn:microsoft.com/office/officeart/2008/layout/HexagonCluster"/>
    <dgm:cxn modelId="{FE11F574-90D4-4368-899E-1546609B2034}" type="presOf" srcId="{47E7ABF5-15D5-4BE6-8D75-BA2C49248024}" destId="{26DE25FE-52DB-4EA5-9285-F1495C27626C}" srcOrd="0" destOrd="0" presId="urn:microsoft.com/office/officeart/2008/layout/HexagonCluster"/>
    <dgm:cxn modelId="{2CE68A44-00F3-45EF-95C3-7C089EA9A54F}" type="presOf" srcId="{7242679B-566C-4AAD-9224-A7A9AB41725D}" destId="{24AA2C26-F3B6-4574-8CC9-3A84B427E901}" srcOrd="0" destOrd="0" presId="urn:microsoft.com/office/officeart/2008/layout/HexagonCluster"/>
    <dgm:cxn modelId="{D2687E5C-46F2-44CD-84A2-71DED15BC30A}" srcId="{4E638A27-D33B-46BD-A441-CCC69405EBD2}" destId="{7242679B-566C-4AAD-9224-A7A9AB41725D}" srcOrd="4" destOrd="0" parTransId="{F2BE7835-3A83-49D4-862D-D121B48C0E1E}" sibTransId="{98E30292-C199-468F-986C-6E1B9683FE50}"/>
    <dgm:cxn modelId="{718E710F-4CA9-4A5D-9357-1D3A83EAA780}" type="presOf" srcId="{1B98BB7E-436D-40DA-94CB-4EE8FAB768F2}" destId="{95142F14-E881-411E-A8AC-B63FA7BFBEE7}" srcOrd="0" destOrd="0" presId="urn:microsoft.com/office/officeart/2008/layout/HexagonCluster"/>
    <dgm:cxn modelId="{4EC3051C-4B12-4F0F-B3ED-170C6A597A45}" type="presOf" srcId="{98E30292-C199-468F-986C-6E1B9683FE50}" destId="{19210FD1-8D7A-4538-B930-76B5954D2ABE}" srcOrd="0" destOrd="0" presId="urn:microsoft.com/office/officeart/2008/layout/HexagonCluster"/>
    <dgm:cxn modelId="{CFAD9464-1126-4A35-A9DD-168A9DE79971}" srcId="{4E638A27-D33B-46BD-A441-CCC69405EBD2}" destId="{E9EC1F13-00D1-4D33-B323-05C34943EDCE}" srcOrd="7" destOrd="0" parTransId="{213C842E-4F4C-436B-92F2-869ECBBC1C21}" sibTransId="{5B35793D-0801-4074-ACED-7A6EC6A4911B}"/>
    <dgm:cxn modelId="{B7CE24E2-2284-4A29-A8D1-8AC874F1AFE7}" type="presOf" srcId="{D8691DE9-6B8E-4FC3-9322-AC838041FE90}" destId="{04D21698-4173-4AC8-833A-379F2082B978}" srcOrd="0" destOrd="0" presId="urn:microsoft.com/office/officeart/2008/layout/HexagonCluster"/>
    <dgm:cxn modelId="{E00F5176-F37C-4CB2-A1A4-D62F73B9D57C}" srcId="{4E638A27-D33B-46BD-A441-CCC69405EBD2}" destId="{D8691DE9-6B8E-4FC3-9322-AC838041FE90}" srcOrd="8" destOrd="0" parTransId="{99B6C777-1371-44BE-9091-68752E3ACE2F}" sibTransId="{14FBC708-6474-44F4-BF56-EF752912C913}"/>
    <dgm:cxn modelId="{C4D2F899-645E-4142-8107-0E76E9A216D6}" type="presOf" srcId="{B7A7084A-08FF-4C0B-AA48-7D42BB82F032}" destId="{FA1DEFCE-FB92-4EF3-BF31-95755B85C4AA}" srcOrd="0" destOrd="0" presId="urn:microsoft.com/office/officeart/2008/layout/HexagonCluster"/>
    <dgm:cxn modelId="{648E19E6-3422-42EE-99F4-DCF2F6F90A55}" type="presOf" srcId="{0C155116-CBCB-4B33-92C4-08A2681FBE7D}" destId="{78C2C1FB-65AE-46EC-8B4F-17B577A6FCC1}" srcOrd="0" destOrd="0" presId="urn:microsoft.com/office/officeart/2008/layout/HexagonCluster"/>
    <dgm:cxn modelId="{23BA052B-4FEF-452A-ACBF-D74B0FBE5245}" type="presOf" srcId="{4E638A27-D33B-46BD-A441-CCC69405EBD2}" destId="{092F089A-D557-4211-8D4D-F29E7B635C6C}" srcOrd="0" destOrd="0" presId="urn:microsoft.com/office/officeart/2008/layout/HexagonCluster"/>
    <dgm:cxn modelId="{8546BAFF-675C-4A33-8107-7DB62A822BED}" srcId="{4E638A27-D33B-46BD-A441-CCC69405EBD2}" destId="{D8274554-B882-48F3-8CAD-72931F56A45B}" srcOrd="1" destOrd="0" parTransId="{E925A08E-D49B-4E87-8BFA-48A5F1F3B490}" sibTransId="{6185AA8F-2AC8-4F5E-943C-2FA714C7A5F4}"/>
    <dgm:cxn modelId="{41A409A8-55CE-4557-A8EC-B9D5FBB09714}" type="presOf" srcId="{6185AA8F-2AC8-4F5E-943C-2FA714C7A5F4}" destId="{E62DA12A-EB00-4328-A8B5-D73356DC2926}" srcOrd="0" destOrd="0" presId="urn:microsoft.com/office/officeart/2008/layout/HexagonCluster"/>
    <dgm:cxn modelId="{4BCB11AD-81F8-40AE-9568-85539A6D9155}" type="presOf" srcId="{70330D33-1776-4EC2-9801-3861AF7A339D}" destId="{9051DD18-2AF7-4CF4-A539-DD3294DADB8D}" srcOrd="0" destOrd="0" presId="urn:microsoft.com/office/officeart/2008/layout/HexagonCluster"/>
    <dgm:cxn modelId="{52E72E86-6FBB-474E-8519-01D3882F68F9}" type="presOf" srcId="{F0304053-25C3-48FC-A30C-1691EC892BA1}" destId="{11CB7938-77C0-4C8A-9D69-685C7FB27F06}" srcOrd="0" destOrd="0" presId="urn:microsoft.com/office/officeart/2008/layout/HexagonCluster"/>
    <dgm:cxn modelId="{B288A74B-6053-40A8-AF9A-975E36C528BC}" type="presOf" srcId="{FF982F24-3E4A-4E1E-82EA-1FFB6AF94578}" destId="{5660EE21-A3F9-41F0-9080-E0C894BD061B}" srcOrd="0" destOrd="0" presId="urn:microsoft.com/office/officeart/2008/layout/HexagonCluster"/>
    <dgm:cxn modelId="{03831F70-9D9B-4267-9698-5350CA867AEA}" type="presParOf" srcId="{092F089A-D557-4211-8D4D-F29E7B635C6C}" destId="{B547B29A-ED82-46F6-BDD3-D3EAA3683B33}" srcOrd="0" destOrd="0" presId="urn:microsoft.com/office/officeart/2008/layout/HexagonCluster"/>
    <dgm:cxn modelId="{D44DC434-564E-4EFB-AB25-C636473635A6}" type="presParOf" srcId="{B547B29A-ED82-46F6-BDD3-D3EAA3683B33}" destId="{CBE1EBB8-AA3B-49DD-9A30-9589A7939EE4}" srcOrd="0" destOrd="0" presId="urn:microsoft.com/office/officeart/2008/layout/HexagonCluster"/>
    <dgm:cxn modelId="{B5E083CC-9240-4E06-A090-565540A1C6C3}" type="presParOf" srcId="{092F089A-D557-4211-8D4D-F29E7B635C6C}" destId="{1D40A466-CBFB-43D8-A63E-F123F612EE1C}" srcOrd="1" destOrd="0" presId="urn:microsoft.com/office/officeart/2008/layout/HexagonCluster"/>
    <dgm:cxn modelId="{C02744BF-BF3A-44BF-975B-293FC752CE89}" type="presParOf" srcId="{1D40A466-CBFB-43D8-A63E-F123F612EE1C}" destId="{E07BE9F3-50F6-4E83-933A-3F77E07C7FB5}" srcOrd="0" destOrd="0" presId="urn:microsoft.com/office/officeart/2008/layout/HexagonCluster"/>
    <dgm:cxn modelId="{3EEE207D-F46C-419C-9CD7-A5188BB6CBBD}" type="presParOf" srcId="{092F089A-D557-4211-8D4D-F29E7B635C6C}" destId="{CA6FECF2-12B5-49C7-9BB9-B48B61179B71}" srcOrd="2" destOrd="0" presId="urn:microsoft.com/office/officeart/2008/layout/HexagonCluster"/>
    <dgm:cxn modelId="{1D368052-FB53-4B28-88C6-F80821BE3368}" type="presParOf" srcId="{CA6FECF2-12B5-49C7-9BB9-B48B61179B71}" destId="{26DE25FE-52DB-4EA5-9285-F1495C27626C}" srcOrd="0" destOrd="0" presId="urn:microsoft.com/office/officeart/2008/layout/HexagonCluster"/>
    <dgm:cxn modelId="{B563F7AC-74A4-4D80-A6D6-F21FCCA6E9DE}" type="presParOf" srcId="{092F089A-D557-4211-8D4D-F29E7B635C6C}" destId="{98EC638A-1D49-4CC5-BF4B-B7E9F15C0BF1}" srcOrd="3" destOrd="0" presId="urn:microsoft.com/office/officeart/2008/layout/HexagonCluster"/>
    <dgm:cxn modelId="{638A2259-50CF-4B80-B787-340760CCD080}" type="presParOf" srcId="{98EC638A-1D49-4CC5-BF4B-B7E9F15C0BF1}" destId="{62161DD3-B891-4ACA-B76C-474E8675B235}" srcOrd="0" destOrd="0" presId="urn:microsoft.com/office/officeart/2008/layout/HexagonCluster"/>
    <dgm:cxn modelId="{6553D97C-AA84-42E8-B4F9-652C1D2305F8}" type="presParOf" srcId="{092F089A-D557-4211-8D4D-F29E7B635C6C}" destId="{FB2E740D-34FC-4B4E-9EFE-CC5A3E395CCD}" srcOrd="4" destOrd="0" presId="urn:microsoft.com/office/officeart/2008/layout/HexagonCluster"/>
    <dgm:cxn modelId="{ACCFE87C-5B3C-4DF3-B929-C1717B697291}" type="presParOf" srcId="{FB2E740D-34FC-4B4E-9EFE-CC5A3E395CCD}" destId="{D8C7734A-DC51-4AF8-9E18-591D9071F019}" srcOrd="0" destOrd="0" presId="urn:microsoft.com/office/officeart/2008/layout/HexagonCluster"/>
    <dgm:cxn modelId="{E028ADAF-56E2-4E3C-868C-F593620D0D98}" type="presParOf" srcId="{092F089A-D557-4211-8D4D-F29E7B635C6C}" destId="{24802FAC-107D-4913-BDF1-B9A55CDEC0F1}" srcOrd="5" destOrd="0" presId="urn:microsoft.com/office/officeart/2008/layout/HexagonCluster"/>
    <dgm:cxn modelId="{383F9F7C-BE13-4A47-94BB-88CF43D445AA}" type="presParOf" srcId="{24802FAC-107D-4913-BDF1-B9A55CDEC0F1}" destId="{7CE14831-1611-431F-9061-CFB18A6EE410}" srcOrd="0" destOrd="0" presId="urn:microsoft.com/office/officeart/2008/layout/HexagonCluster"/>
    <dgm:cxn modelId="{6ED900FD-F7FF-433F-9D0B-484625AF9713}" type="presParOf" srcId="{092F089A-D557-4211-8D4D-F29E7B635C6C}" destId="{F0A83E95-9231-4209-90A6-B45495E61A5C}" srcOrd="6" destOrd="0" presId="urn:microsoft.com/office/officeart/2008/layout/HexagonCluster"/>
    <dgm:cxn modelId="{9F2BCFA4-87BF-49C0-A3AE-6A82A482FD84}" type="presParOf" srcId="{F0A83E95-9231-4209-90A6-B45495E61A5C}" destId="{E62DA12A-EB00-4328-A8B5-D73356DC2926}" srcOrd="0" destOrd="0" presId="urn:microsoft.com/office/officeart/2008/layout/HexagonCluster"/>
    <dgm:cxn modelId="{4F702713-5F7C-4D3E-B3F9-8AD38993A897}" type="presParOf" srcId="{092F089A-D557-4211-8D4D-F29E7B635C6C}" destId="{75653597-244F-423D-B845-DBCAB9F5C9CC}" srcOrd="7" destOrd="0" presId="urn:microsoft.com/office/officeart/2008/layout/HexagonCluster"/>
    <dgm:cxn modelId="{06B3393F-9E1A-4E4F-8B54-333B2BC033B2}" type="presParOf" srcId="{75653597-244F-423D-B845-DBCAB9F5C9CC}" destId="{B1EBE7FE-EE89-485D-A7E2-D4A8BF3568BA}" srcOrd="0" destOrd="0" presId="urn:microsoft.com/office/officeart/2008/layout/HexagonCluster"/>
    <dgm:cxn modelId="{DC49573F-8DA3-4D28-BA46-012EF85C32B3}" type="presParOf" srcId="{092F089A-D557-4211-8D4D-F29E7B635C6C}" destId="{36761055-947C-44DC-886A-4E03901DB28C}" srcOrd="8" destOrd="0" presId="urn:microsoft.com/office/officeart/2008/layout/HexagonCluster"/>
    <dgm:cxn modelId="{BAB75B19-69E3-46AF-8BBE-491136C5D7FD}" type="presParOf" srcId="{36761055-947C-44DC-886A-4E03901DB28C}" destId="{5660EE21-A3F9-41F0-9080-E0C894BD061B}" srcOrd="0" destOrd="0" presId="urn:microsoft.com/office/officeart/2008/layout/HexagonCluster"/>
    <dgm:cxn modelId="{428CA97C-9024-44FC-ABDD-BB9BF5B60BCA}" type="presParOf" srcId="{092F089A-D557-4211-8D4D-F29E7B635C6C}" destId="{C9A8224A-7E57-4052-B126-5D5DA996A806}" srcOrd="9" destOrd="0" presId="urn:microsoft.com/office/officeart/2008/layout/HexagonCluster"/>
    <dgm:cxn modelId="{ED439888-1168-4E91-B828-0AC392AA1002}" type="presParOf" srcId="{C9A8224A-7E57-4052-B126-5D5DA996A806}" destId="{43EB7BA5-4DBC-4193-A9EE-D77DE443BD53}" srcOrd="0" destOrd="0" presId="urn:microsoft.com/office/officeart/2008/layout/HexagonCluster"/>
    <dgm:cxn modelId="{E974E692-9680-4C68-83FC-C9DBF38618F5}" type="presParOf" srcId="{092F089A-D557-4211-8D4D-F29E7B635C6C}" destId="{8109DB8F-1AFB-4297-A069-3364F742C72B}" srcOrd="10" destOrd="0" presId="urn:microsoft.com/office/officeart/2008/layout/HexagonCluster"/>
    <dgm:cxn modelId="{1F40A9E6-8A4C-4332-96A5-5223DC5FB7EF}" type="presParOf" srcId="{8109DB8F-1AFB-4297-A069-3364F742C72B}" destId="{31813E1C-C762-4B64-BB39-823890005553}" srcOrd="0" destOrd="0" presId="urn:microsoft.com/office/officeart/2008/layout/HexagonCluster"/>
    <dgm:cxn modelId="{647980D3-9561-4098-BE71-92B3540EDA96}" type="presParOf" srcId="{092F089A-D557-4211-8D4D-F29E7B635C6C}" destId="{7E780F64-BA5E-489B-986C-99B3622B22BE}" srcOrd="11" destOrd="0" presId="urn:microsoft.com/office/officeart/2008/layout/HexagonCluster"/>
    <dgm:cxn modelId="{A83A4AA5-8AB8-4347-A66C-6E01E757DB68}" type="presParOf" srcId="{7E780F64-BA5E-489B-986C-99B3622B22BE}" destId="{B97B4073-C99F-432B-89B0-18DE78AB0B58}" srcOrd="0" destOrd="0" presId="urn:microsoft.com/office/officeart/2008/layout/HexagonCluster"/>
    <dgm:cxn modelId="{53214D78-673F-424D-AA72-B795560D1486}" type="presParOf" srcId="{092F089A-D557-4211-8D4D-F29E7B635C6C}" destId="{BB767766-F3CC-46D2-A838-AB3FD8A2472D}" srcOrd="12" destOrd="0" presId="urn:microsoft.com/office/officeart/2008/layout/HexagonCluster"/>
    <dgm:cxn modelId="{503FC19E-307D-41AE-8671-8CF2D1AD9D23}" type="presParOf" srcId="{BB767766-F3CC-46D2-A838-AB3FD8A2472D}" destId="{78C2C1FB-65AE-46EC-8B4F-17B577A6FCC1}" srcOrd="0" destOrd="0" presId="urn:microsoft.com/office/officeart/2008/layout/HexagonCluster"/>
    <dgm:cxn modelId="{619BE703-A827-400D-B14E-04E0AAB130C4}" type="presParOf" srcId="{092F089A-D557-4211-8D4D-F29E7B635C6C}" destId="{54FDC1A6-77AD-4D9C-8CDF-51355743680E}" srcOrd="13" destOrd="0" presId="urn:microsoft.com/office/officeart/2008/layout/HexagonCluster"/>
    <dgm:cxn modelId="{E0C1F32F-F68C-46B7-8629-0D0038FFA300}" type="presParOf" srcId="{54FDC1A6-77AD-4D9C-8CDF-51355743680E}" destId="{D70DACE1-14C7-4F2B-A799-783CF5698C1C}" srcOrd="0" destOrd="0" presId="urn:microsoft.com/office/officeart/2008/layout/HexagonCluster"/>
    <dgm:cxn modelId="{A7314EC8-99FF-48E7-9DC9-FBD6D67AB75E}" type="presParOf" srcId="{092F089A-D557-4211-8D4D-F29E7B635C6C}" destId="{B1F550E6-7A2D-4E1F-B444-CB5ABB35B347}" srcOrd="14" destOrd="0" presId="urn:microsoft.com/office/officeart/2008/layout/HexagonCluster"/>
    <dgm:cxn modelId="{96FF1AE7-1458-439E-B905-3C6C07D9121A}" type="presParOf" srcId="{B1F550E6-7A2D-4E1F-B444-CB5ABB35B347}" destId="{11CB7938-77C0-4C8A-9D69-685C7FB27F06}" srcOrd="0" destOrd="0" presId="urn:microsoft.com/office/officeart/2008/layout/HexagonCluster"/>
    <dgm:cxn modelId="{FF0F18CA-5381-4793-8A03-6876FC9615C0}" type="presParOf" srcId="{092F089A-D557-4211-8D4D-F29E7B635C6C}" destId="{7051909A-ABB2-4F93-A48F-C259548556BD}" srcOrd="15" destOrd="0" presId="urn:microsoft.com/office/officeart/2008/layout/HexagonCluster"/>
    <dgm:cxn modelId="{930B7C9E-BD4E-4387-A0F5-909EC9EDFD2C}" type="presParOf" srcId="{7051909A-ABB2-4F93-A48F-C259548556BD}" destId="{AEC4FD03-E379-4D7A-AC36-6D8BD3BDC7E0}" srcOrd="0" destOrd="0" presId="urn:microsoft.com/office/officeart/2008/layout/HexagonCluster"/>
    <dgm:cxn modelId="{8C272D49-90C7-4CD7-96B2-51EF7161AC6A}" type="presParOf" srcId="{092F089A-D557-4211-8D4D-F29E7B635C6C}" destId="{F5884E19-51B7-4A5A-94DD-AC81A960F847}" srcOrd="16" destOrd="0" presId="urn:microsoft.com/office/officeart/2008/layout/HexagonCluster"/>
    <dgm:cxn modelId="{551D8994-059D-4A3E-AA2F-EE033EE26E84}" type="presParOf" srcId="{F5884E19-51B7-4A5A-94DD-AC81A960F847}" destId="{24AA2C26-F3B6-4574-8CC9-3A84B427E901}" srcOrd="0" destOrd="0" presId="urn:microsoft.com/office/officeart/2008/layout/HexagonCluster"/>
    <dgm:cxn modelId="{6348F5D3-4D93-4251-B0E0-41C9C757712E}" type="presParOf" srcId="{092F089A-D557-4211-8D4D-F29E7B635C6C}" destId="{E1D17382-2A91-4FA9-AAD3-6D66AC429E19}" srcOrd="17" destOrd="0" presId="urn:microsoft.com/office/officeart/2008/layout/HexagonCluster"/>
    <dgm:cxn modelId="{6B90226A-610F-4027-B7CB-138D1D1003AC}" type="presParOf" srcId="{E1D17382-2A91-4FA9-AAD3-6D66AC429E19}" destId="{F45517EC-0446-4E72-BD1C-1249BB66ABBE}" srcOrd="0" destOrd="0" presId="urn:microsoft.com/office/officeart/2008/layout/HexagonCluster"/>
    <dgm:cxn modelId="{86B08779-271A-40D3-ADEF-E07113616DB0}" type="presParOf" srcId="{092F089A-D557-4211-8D4D-F29E7B635C6C}" destId="{9243A27B-78C0-421A-9D4C-E2A4B01FAE71}" srcOrd="18" destOrd="0" presId="urn:microsoft.com/office/officeart/2008/layout/HexagonCluster"/>
    <dgm:cxn modelId="{2F587347-585C-484A-BF91-148AC85BCDE7}" type="presParOf" srcId="{9243A27B-78C0-421A-9D4C-E2A4B01FAE71}" destId="{19210FD1-8D7A-4538-B930-76B5954D2ABE}" srcOrd="0" destOrd="0" presId="urn:microsoft.com/office/officeart/2008/layout/HexagonCluster"/>
    <dgm:cxn modelId="{40CB5400-C868-44C9-9F68-96B6EFCDA359}" type="presParOf" srcId="{092F089A-D557-4211-8D4D-F29E7B635C6C}" destId="{04918E29-0F44-4759-A295-A6746BF535DE}" srcOrd="19" destOrd="0" presId="urn:microsoft.com/office/officeart/2008/layout/HexagonCluster"/>
    <dgm:cxn modelId="{138C9B70-5800-45C5-B199-1357106464AB}" type="presParOf" srcId="{04918E29-0F44-4759-A295-A6746BF535DE}" destId="{8DA7F88E-FDA1-4BFE-86B3-5ABB710C7D35}" srcOrd="0" destOrd="0" presId="urn:microsoft.com/office/officeart/2008/layout/HexagonCluster"/>
    <dgm:cxn modelId="{5E9BFB10-F0D4-4E6B-A6D0-054686CC4BD3}" type="presParOf" srcId="{092F089A-D557-4211-8D4D-F29E7B635C6C}" destId="{F73FE585-E9B2-4E2B-8B22-3FC9FC7645E8}" srcOrd="20" destOrd="0" presId="urn:microsoft.com/office/officeart/2008/layout/HexagonCluster"/>
    <dgm:cxn modelId="{92256CBE-D73E-4CF5-BFAD-664A47524FD4}" type="presParOf" srcId="{F73FE585-E9B2-4E2B-8B22-3FC9FC7645E8}" destId="{DBCA5212-A8A6-46E6-B864-66DFB04D244E}" srcOrd="0" destOrd="0" presId="urn:microsoft.com/office/officeart/2008/layout/HexagonCluster"/>
    <dgm:cxn modelId="{E9DD984B-2002-4D3C-A439-2063686532B3}" type="presParOf" srcId="{092F089A-D557-4211-8D4D-F29E7B635C6C}" destId="{36A4DB7C-3D76-4A3F-83C2-6F686302A399}" srcOrd="21" destOrd="0" presId="urn:microsoft.com/office/officeart/2008/layout/HexagonCluster"/>
    <dgm:cxn modelId="{ADF222B5-AE85-4F97-A5D8-E0067AD91C18}" type="presParOf" srcId="{36A4DB7C-3D76-4A3F-83C2-6F686302A399}" destId="{88D961DC-CA99-42AA-9869-F9CAC689ADEB}" srcOrd="0" destOrd="0" presId="urn:microsoft.com/office/officeart/2008/layout/HexagonCluster"/>
    <dgm:cxn modelId="{C1280AFE-D9D0-48A4-A000-D6A9ECC34BF4}" type="presParOf" srcId="{092F089A-D557-4211-8D4D-F29E7B635C6C}" destId="{9DF1DC97-6C1C-4E8D-9ACC-7883E145AC88}" srcOrd="22" destOrd="0" presId="urn:microsoft.com/office/officeart/2008/layout/HexagonCluster"/>
    <dgm:cxn modelId="{DC05B963-E623-49E3-A7D6-86EB82E22EFC}" type="presParOf" srcId="{9DF1DC97-6C1C-4E8D-9ACC-7883E145AC88}" destId="{9051DD18-2AF7-4CF4-A539-DD3294DADB8D}" srcOrd="0" destOrd="0" presId="urn:microsoft.com/office/officeart/2008/layout/HexagonCluster"/>
    <dgm:cxn modelId="{FFEDC246-7B40-44F2-A9BA-70F76DDA09BF}" type="presParOf" srcId="{092F089A-D557-4211-8D4D-F29E7B635C6C}" destId="{E86D2ED1-9F77-47CC-9FB9-82C969839D5D}" srcOrd="23" destOrd="0" presId="urn:microsoft.com/office/officeart/2008/layout/HexagonCluster"/>
    <dgm:cxn modelId="{5E888008-EAD2-4C88-9F80-33D47C2EC98E}" type="presParOf" srcId="{E86D2ED1-9F77-47CC-9FB9-82C969839D5D}" destId="{39C99A68-2BB3-497B-AC05-A66CB1ACA10A}" srcOrd="0" destOrd="0" presId="urn:microsoft.com/office/officeart/2008/layout/HexagonCluster"/>
    <dgm:cxn modelId="{F58BBFF5-2035-44E8-93C2-ACD1CBCDD98A}" type="presParOf" srcId="{092F089A-D557-4211-8D4D-F29E7B635C6C}" destId="{7C8F314B-6228-403C-B6EA-6DDD85814325}" srcOrd="24" destOrd="0" presId="urn:microsoft.com/office/officeart/2008/layout/HexagonCluster"/>
    <dgm:cxn modelId="{F6613C86-49FB-4A4C-B279-8ACBAB9BC5E0}" type="presParOf" srcId="{7C8F314B-6228-403C-B6EA-6DDD85814325}" destId="{89CCECCD-B24E-4F31-BB47-F37E88A12D1C}" srcOrd="0" destOrd="0" presId="urn:microsoft.com/office/officeart/2008/layout/HexagonCluster"/>
    <dgm:cxn modelId="{3C0D3C2F-B600-4AC4-9E91-090EA790156B}" type="presParOf" srcId="{092F089A-D557-4211-8D4D-F29E7B635C6C}" destId="{D74914D4-773B-4409-9858-7720C2CB83B7}" srcOrd="25" destOrd="0" presId="urn:microsoft.com/office/officeart/2008/layout/HexagonCluster"/>
    <dgm:cxn modelId="{C2F47304-7410-4F4A-808E-FAD41E92C9C4}" type="presParOf" srcId="{D74914D4-773B-4409-9858-7720C2CB83B7}" destId="{C2880304-FA4B-4BAB-BE0A-E0ECBC10AC6D}" srcOrd="0" destOrd="0" presId="urn:microsoft.com/office/officeart/2008/layout/HexagonCluster"/>
    <dgm:cxn modelId="{7539C79D-785B-4EA1-AFAC-7EFC97834865}" type="presParOf" srcId="{092F089A-D557-4211-8D4D-F29E7B635C6C}" destId="{63AB45AC-23C5-421A-B903-01214528E050}" srcOrd="26" destOrd="0" presId="urn:microsoft.com/office/officeart/2008/layout/HexagonCluster"/>
    <dgm:cxn modelId="{E96AE24D-4442-4658-9210-4BB1BFCE1A69}" type="presParOf" srcId="{63AB45AC-23C5-421A-B903-01214528E050}" destId="{D351F356-AC02-4806-82D4-CCF67BDFAE76}" srcOrd="0" destOrd="0" presId="urn:microsoft.com/office/officeart/2008/layout/HexagonCluster"/>
    <dgm:cxn modelId="{A12C495F-971B-4B0F-A133-792C4F51D899}" type="presParOf" srcId="{092F089A-D557-4211-8D4D-F29E7B635C6C}" destId="{E17245A0-5FCF-4BBE-9E49-C87FE582D447}" srcOrd="27" destOrd="0" presId="urn:microsoft.com/office/officeart/2008/layout/HexagonCluster"/>
    <dgm:cxn modelId="{E60FCB24-1D9F-46A9-91A5-AAA1A3E1FE43}" type="presParOf" srcId="{E17245A0-5FCF-4BBE-9E49-C87FE582D447}" destId="{A68EE035-8FCE-403C-A6D4-D3ED0BBAC223}" srcOrd="0" destOrd="0" presId="urn:microsoft.com/office/officeart/2008/layout/HexagonCluster"/>
    <dgm:cxn modelId="{7B214460-3964-4DBF-A5A2-7E300F524ED3}" type="presParOf" srcId="{092F089A-D557-4211-8D4D-F29E7B635C6C}" destId="{CF6AE834-AE22-4766-943E-B452A67826B1}" srcOrd="28" destOrd="0" presId="urn:microsoft.com/office/officeart/2008/layout/HexagonCluster"/>
    <dgm:cxn modelId="{CCBC7448-73AC-4E0E-A963-3D8467592773}" type="presParOf" srcId="{CF6AE834-AE22-4766-943E-B452A67826B1}" destId="{2762F39E-5868-42AE-9A07-77B1C5F8B42D}" srcOrd="0" destOrd="0" presId="urn:microsoft.com/office/officeart/2008/layout/HexagonCluster"/>
    <dgm:cxn modelId="{C5BA4A11-CADC-4AD8-A31B-E8D8F1A89702}" type="presParOf" srcId="{092F089A-D557-4211-8D4D-F29E7B635C6C}" destId="{DBB3D7E5-97AE-4B70-8BAF-12E8302CA7B8}" srcOrd="29" destOrd="0" presId="urn:microsoft.com/office/officeart/2008/layout/HexagonCluster"/>
    <dgm:cxn modelId="{73D01272-6817-4FA3-AA1B-89C2CADD3CF3}" type="presParOf" srcId="{DBB3D7E5-97AE-4B70-8BAF-12E8302CA7B8}" destId="{B46075D9-BC9A-4409-AE68-29E1DFD3A7E6}" srcOrd="0" destOrd="0" presId="urn:microsoft.com/office/officeart/2008/layout/HexagonCluster"/>
    <dgm:cxn modelId="{62DFDF9F-5D4C-4BA0-BAA7-2E74FC57AF5B}" type="presParOf" srcId="{092F089A-D557-4211-8D4D-F29E7B635C6C}" destId="{62A14484-9A3C-46D1-B115-BFC4A6FC4E88}" srcOrd="30" destOrd="0" presId="urn:microsoft.com/office/officeart/2008/layout/HexagonCluster"/>
    <dgm:cxn modelId="{79D53F62-7514-4872-983D-FD977573A0AA}" type="presParOf" srcId="{62A14484-9A3C-46D1-B115-BFC4A6FC4E88}" destId="{A2D74174-C492-4041-89F3-EA1C0A46BEF8}" srcOrd="0" destOrd="0" presId="urn:microsoft.com/office/officeart/2008/layout/HexagonCluster"/>
    <dgm:cxn modelId="{D8439B8D-3A2A-4694-B099-FED89CBD4023}" type="presParOf" srcId="{092F089A-D557-4211-8D4D-F29E7B635C6C}" destId="{0EA19F6B-27AB-4C16-ACA6-E5E7DC975C8E}" srcOrd="31" destOrd="0" presId="urn:microsoft.com/office/officeart/2008/layout/HexagonCluster"/>
    <dgm:cxn modelId="{6D4EC5B9-8AEC-4DD3-82F7-A860AF527A6C}" type="presParOf" srcId="{0EA19F6B-27AB-4C16-ACA6-E5E7DC975C8E}" destId="{3D54EE1B-781B-4E73-8EBE-68169F178209}" srcOrd="0" destOrd="0" presId="urn:microsoft.com/office/officeart/2008/layout/HexagonCluster"/>
    <dgm:cxn modelId="{B68893B2-BAC8-4C77-A5F8-171FE15B0E37}" type="presParOf" srcId="{092F089A-D557-4211-8D4D-F29E7B635C6C}" destId="{F6CC04CA-CDA7-4B63-AE66-E9CE36C85F7F}" srcOrd="32" destOrd="0" presId="urn:microsoft.com/office/officeart/2008/layout/HexagonCluster"/>
    <dgm:cxn modelId="{557056F4-1882-4A59-9B78-5CE5A5393334}" type="presParOf" srcId="{F6CC04CA-CDA7-4B63-AE66-E9CE36C85F7F}" destId="{04D21698-4173-4AC8-833A-379F2082B978}" srcOrd="0" destOrd="0" presId="urn:microsoft.com/office/officeart/2008/layout/HexagonCluster"/>
    <dgm:cxn modelId="{A448FD86-9B17-4A91-A4B9-D996B572050B}" type="presParOf" srcId="{092F089A-D557-4211-8D4D-F29E7B635C6C}" destId="{2AAB82D5-4751-4AA1-BF3D-3AFC4F1322FE}" srcOrd="33" destOrd="0" presId="urn:microsoft.com/office/officeart/2008/layout/HexagonCluster"/>
    <dgm:cxn modelId="{102691B0-2C65-41ED-ACEB-0E47C3C6765B}" type="presParOf" srcId="{2AAB82D5-4751-4AA1-BF3D-3AFC4F1322FE}" destId="{6A0397A0-EFFE-4E0B-BEB9-C1E228F6D552}" srcOrd="0" destOrd="0" presId="urn:microsoft.com/office/officeart/2008/layout/HexagonCluster"/>
    <dgm:cxn modelId="{0A387D35-69E3-401E-A0AA-282BB35810B8}" type="presParOf" srcId="{092F089A-D557-4211-8D4D-F29E7B635C6C}" destId="{62921553-4965-4D0A-8F11-7CA2C1AC08EF}" srcOrd="34" destOrd="0" presId="urn:microsoft.com/office/officeart/2008/layout/HexagonCluster"/>
    <dgm:cxn modelId="{67D4B210-3021-4A26-99E4-09451D3A61AC}" type="presParOf" srcId="{62921553-4965-4D0A-8F11-7CA2C1AC08EF}" destId="{A1C258BA-1119-48B9-A620-6C4AD159BA2C}" srcOrd="0" destOrd="0" presId="urn:microsoft.com/office/officeart/2008/layout/HexagonCluster"/>
    <dgm:cxn modelId="{F4F91C2B-B0DA-460E-811A-06B9773D26FD}" type="presParOf" srcId="{092F089A-D557-4211-8D4D-F29E7B635C6C}" destId="{3AFC49BA-F52D-4A1C-B921-4B0B1D77CD29}" srcOrd="35" destOrd="0" presId="urn:microsoft.com/office/officeart/2008/layout/HexagonCluster"/>
    <dgm:cxn modelId="{AD3BECC9-0717-4D9E-865F-6BBF3D94A7F2}" type="presParOf" srcId="{3AFC49BA-F52D-4A1C-B921-4B0B1D77CD29}" destId="{83E3D463-F678-4008-BD97-60C70A5F098A}" srcOrd="0" destOrd="0" presId="urn:microsoft.com/office/officeart/2008/layout/HexagonCluster"/>
    <dgm:cxn modelId="{80BDAC36-C128-492A-BF20-EB33CF830684}" type="presParOf" srcId="{092F089A-D557-4211-8D4D-F29E7B635C6C}" destId="{41C408D0-4C42-4595-86F7-93A6C71F990A}" srcOrd="36" destOrd="0" presId="urn:microsoft.com/office/officeart/2008/layout/HexagonCluster"/>
    <dgm:cxn modelId="{A2495E3E-579F-4DA5-BACE-60C6FB4DA589}" type="presParOf" srcId="{41C408D0-4C42-4595-86F7-93A6C71F990A}" destId="{95142F14-E881-411E-A8AC-B63FA7BFBEE7}" srcOrd="0" destOrd="0" presId="urn:microsoft.com/office/officeart/2008/layout/HexagonCluster"/>
    <dgm:cxn modelId="{6D793402-06D6-4433-A2A1-CAF17273924B}" type="presParOf" srcId="{092F089A-D557-4211-8D4D-F29E7B635C6C}" destId="{F7AB4DB2-F498-4173-B488-A2EAF7AA3A30}" srcOrd="37" destOrd="0" presId="urn:microsoft.com/office/officeart/2008/layout/HexagonCluster"/>
    <dgm:cxn modelId="{319E244E-ABD5-4B4C-9747-7CF2DAE989E3}" type="presParOf" srcId="{F7AB4DB2-F498-4173-B488-A2EAF7AA3A30}" destId="{5E604DD7-0425-4BD3-9422-C440A1724801}" srcOrd="0" destOrd="0" presId="urn:microsoft.com/office/officeart/2008/layout/HexagonCluster"/>
    <dgm:cxn modelId="{20AA31B6-EDFB-459D-8FB8-AB733C9F6DC1}" type="presParOf" srcId="{092F089A-D557-4211-8D4D-F29E7B635C6C}" destId="{500F7132-1398-4EDA-8131-20C800E0D2E3}" srcOrd="38" destOrd="0" presId="urn:microsoft.com/office/officeart/2008/layout/HexagonCluster"/>
    <dgm:cxn modelId="{9FDC8896-CED3-46A0-BBF1-13EF7C8021C4}" type="presParOf" srcId="{500F7132-1398-4EDA-8131-20C800E0D2E3}" destId="{9FC68620-9838-4E1E-A2BD-328F82089756}" srcOrd="0" destOrd="0" presId="urn:microsoft.com/office/officeart/2008/layout/HexagonCluster"/>
    <dgm:cxn modelId="{640EEAF9-BE24-4BC1-ABB6-4810217861B6}" type="presParOf" srcId="{092F089A-D557-4211-8D4D-F29E7B635C6C}" destId="{334DF24A-5273-4BC8-9C8D-3209AFDCFBF0}" srcOrd="39" destOrd="0" presId="urn:microsoft.com/office/officeart/2008/layout/HexagonCluster"/>
    <dgm:cxn modelId="{C5501382-DCB8-4D5E-B6DC-17C82F1166FF}" type="presParOf" srcId="{334DF24A-5273-4BC8-9C8D-3209AFDCFBF0}" destId="{C3E9DFD8-5C17-42FC-AD7F-2AE60BCA8808}" srcOrd="0" destOrd="0" presId="urn:microsoft.com/office/officeart/2008/layout/HexagonCluster"/>
    <dgm:cxn modelId="{D85120C8-386E-44BA-ACDC-406A59930303}" type="presParOf" srcId="{092F089A-D557-4211-8D4D-F29E7B635C6C}" destId="{F731B429-F0C1-41BF-B4F0-C808784050EC}" srcOrd="40" destOrd="0" presId="urn:microsoft.com/office/officeart/2008/layout/HexagonCluster"/>
    <dgm:cxn modelId="{8A34DE36-7148-4174-93C2-D0AFC866A6B8}" type="presParOf" srcId="{F731B429-F0C1-41BF-B4F0-C808784050EC}" destId="{16B8E023-82A7-4180-8497-AB8FECD89727}" srcOrd="0" destOrd="0" presId="urn:microsoft.com/office/officeart/2008/layout/HexagonCluster"/>
    <dgm:cxn modelId="{38D021AC-ACE0-4B6B-B340-EDCEE165EA58}" type="presParOf" srcId="{092F089A-D557-4211-8D4D-F29E7B635C6C}" destId="{F945F41D-E865-4F3D-AA9B-6916FEAC9B07}" srcOrd="41" destOrd="0" presId="urn:microsoft.com/office/officeart/2008/layout/HexagonCluster"/>
    <dgm:cxn modelId="{BD52DB6A-CBF9-451A-A432-FBFD1E86D136}" type="presParOf" srcId="{F945F41D-E865-4F3D-AA9B-6916FEAC9B07}" destId="{F3B18C6D-77DB-4D9B-9590-A061CAAF1358}" srcOrd="0" destOrd="0" presId="urn:microsoft.com/office/officeart/2008/layout/HexagonCluster"/>
    <dgm:cxn modelId="{9467BEBC-FEBB-4142-AD93-CB570BD33D99}" type="presParOf" srcId="{092F089A-D557-4211-8D4D-F29E7B635C6C}" destId="{03C275B8-183D-4FEF-8EE3-D9986FC93CC9}" srcOrd="42" destOrd="0" presId="urn:microsoft.com/office/officeart/2008/layout/HexagonCluster"/>
    <dgm:cxn modelId="{04ED5BAE-4D04-41A2-8C9F-372960F26DEC}" type="presParOf" srcId="{03C275B8-183D-4FEF-8EE3-D9986FC93CC9}" destId="{FA1DEFCE-FB92-4EF3-BF31-95755B85C4AA}" srcOrd="0" destOrd="0" presId="urn:microsoft.com/office/officeart/2008/layout/HexagonCluster"/>
    <dgm:cxn modelId="{50C2E8E6-ADFD-4770-8BB0-35546D388D0E}" type="presParOf" srcId="{092F089A-D557-4211-8D4D-F29E7B635C6C}" destId="{7A269107-94B1-4835-BEEF-8E8E49C81F9D}" srcOrd="43" destOrd="0" presId="urn:microsoft.com/office/officeart/2008/layout/HexagonCluster"/>
    <dgm:cxn modelId="{CF99CC1A-838B-4A89-BAFA-1E59A48F35DC}" type="presParOf" srcId="{7A269107-94B1-4835-BEEF-8E8E49C81F9D}" destId="{BC987906-6BAC-4101-B09F-0F6EDB8C8ADF}" srcOrd="0" destOrd="0" presId="urn:microsoft.com/office/officeart/2008/layout/HexagonCluster"/>
    <dgm:cxn modelId="{7CCB30AB-558D-4476-8966-78071BF1E62B}" type="presParOf" srcId="{092F089A-D557-4211-8D4D-F29E7B635C6C}" destId="{811CA76C-183B-4978-819C-0DE0C7EACBBA}" srcOrd="44" destOrd="0" presId="urn:microsoft.com/office/officeart/2008/layout/HexagonCluster"/>
    <dgm:cxn modelId="{CBF0B394-FD75-4DEB-B762-A774C746EFA9}" type="presParOf" srcId="{811CA76C-183B-4978-819C-0DE0C7EACBBA}" destId="{862DC6D8-0335-4D7F-AFF6-7510A6E9E140}" srcOrd="0" destOrd="0" presId="urn:microsoft.com/office/officeart/2008/layout/HexagonCluster"/>
    <dgm:cxn modelId="{B8587FEF-DA2C-4C06-B536-A78DCF26F8BF}" type="presParOf" srcId="{092F089A-D557-4211-8D4D-F29E7B635C6C}" destId="{4993EC5B-630F-4517-8CEA-068FEBAD7CCC}" srcOrd="45" destOrd="0" presId="urn:microsoft.com/office/officeart/2008/layout/HexagonCluster"/>
    <dgm:cxn modelId="{02AC87C2-263C-4EF3-A4FF-B7ADB0DFDD7D}" type="presParOf" srcId="{4993EC5B-630F-4517-8CEA-068FEBAD7CCC}" destId="{D02098D1-14BE-423C-A180-2EFEC54A69AB}" srcOrd="0" destOrd="0" presId="urn:microsoft.com/office/officeart/2008/layout/HexagonCluster"/>
    <dgm:cxn modelId="{C00C077C-5F89-4C64-A721-0BBDA9C4D821}" type="presParOf" srcId="{092F089A-D557-4211-8D4D-F29E7B635C6C}" destId="{1B92A608-4DB5-4C46-923E-7962CA56858D}" srcOrd="46" destOrd="0" presId="urn:microsoft.com/office/officeart/2008/layout/HexagonCluster"/>
    <dgm:cxn modelId="{4917224A-D4A9-434E-90A7-3B6792A2F101}" type="presParOf" srcId="{1B92A608-4DB5-4C46-923E-7962CA56858D}" destId="{7736FB26-E03A-4643-AA1B-84EC6E94D54B}" srcOrd="0" destOrd="0" presId="urn:microsoft.com/office/officeart/2008/layout/HexagonCluster"/>
    <dgm:cxn modelId="{CD5424C5-2749-4A16-B8EF-39DD0C553A98}" type="presParOf" srcId="{092F089A-D557-4211-8D4D-F29E7B635C6C}" destId="{54437D4A-CF7D-47E6-AED7-C66A8138178E}" srcOrd="47" destOrd="0" presId="urn:microsoft.com/office/officeart/2008/layout/HexagonCluster"/>
    <dgm:cxn modelId="{208AB328-B1B5-47C5-9C0C-02C0AB3AD3FE}" type="presParOf" srcId="{54437D4A-CF7D-47E6-AED7-C66A8138178E}" destId="{78C8220E-529F-4C56-AF42-7D845C7D12EA}"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7DF650-0AE6-4C28-A222-92A054F81428}" type="doc">
      <dgm:prSet loTypeId="urn:microsoft.com/office/officeart/2009/3/layout/StepUpProcess" loCatId="process" qsTypeId="urn:microsoft.com/office/officeart/2005/8/quickstyle/simple5" qsCatId="simple" csTypeId="urn:microsoft.com/office/officeart/2005/8/colors/colorful3" csCatId="colorful" phldr="1"/>
      <dgm:spPr/>
      <dgm:t>
        <a:bodyPr/>
        <a:lstStyle/>
        <a:p>
          <a:endParaRPr lang="zh-CN" altLang="en-US"/>
        </a:p>
      </dgm:t>
    </dgm:pt>
    <dgm:pt modelId="{2EABF244-70C2-45CC-9916-1BCC3134BE0C}">
      <dgm:prSet phldrT="[文本]" custT="1"/>
      <dgm:spPr/>
      <dgm:t>
        <a:bodyPr/>
        <a:lstStyle/>
        <a:p>
          <a:r>
            <a:rPr lang="en-US" altLang="zh-CN" sz="1400" b="1" dirty="0" smtClean="0">
              <a:solidFill>
                <a:srgbClr val="FF0000"/>
              </a:solidFill>
              <a:latin typeface="微软雅黑" pitchFamily="34" charset="-122"/>
              <a:ea typeface="微软雅黑" pitchFamily="34" charset="-122"/>
            </a:rPr>
            <a:t>2002</a:t>
          </a:r>
          <a:r>
            <a:rPr lang="zh-CN" altLang="en-US" sz="1200" b="1" dirty="0" smtClean="0">
              <a:latin typeface="微软雅黑" pitchFamily="34" charset="-122"/>
              <a:ea typeface="微软雅黑" pitchFamily="34" charset="-122"/>
            </a:rPr>
            <a:t>一期建设</a:t>
          </a:r>
          <a:endParaRPr lang="zh-CN" altLang="en-US" sz="1200" b="1" dirty="0">
            <a:latin typeface="微软雅黑" pitchFamily="34" charset="-122"/>
            <a:ea typeface="微软雅黑" pitchFamily="34" charset="-122"/>
          </a:endParaRPr>
        </a:p>
      </dgm:t>
    </dgm:pt>
    <dgm:pt modelId="{CCD5C0AA-8A81-4728-94DE-D12731DBF8CC}" type="parTrans" cxnId="{AC671A1D-BA1E-4583-8B80-F0CBDAEC2789}">
      <dgm:prSet/>
      <dgm:spPr/>
      <dgm:t>
        <a:bodyPr/>
        <a:lstStyle/>
        <a:p>
          <a:endParaRPr lang="zh-CN" altLang="en-US" sz="1050" b="1">
            <a:latin typeface="微软雅黑" pitchFamily="34" charset="-122"/>
            <a:ea typeface="微软雅黑" pitchFamily="34" charset="-122"/>
          </a:endParaRPr>
        </a:p>
      </dgm:t>
    </dgm:pt>
    <dgm:pt modelId="{9E102E61-6846-43F3-9BF9-B308804C3B48}" type="sibTrans" cxnId="{AC671A1D-BA1E-4583-8B80-F0CBDAEC2789}">
      <dgm:prSet/>
      <dgm:spPr/>
      <dgm:t>
        <a:bodyPr/>
        <a:lstStyle/>
        <a:p>
          <a:endParaRPr lang="zh-CN" altLang="en-US" sz="1050" b="1">
            <a:latin typeface="微软雅黑" pitchFamily="34" charset="-122"/>
            <a:ea typeface="微软雅黑" pitchFamily="34" charset="-122"/>
          </a:endParaRPr>
        </a:p>
      </dgm:t>
    </dgm:pt>
    <dgm:pt modelId="{4D2D8034-6D07-4CDB-B8B1-5668D5BD5415}">
      <dgm:prSet phldrT="[文本]" custT="1"/>
      <dgm:spPr/>
      <dgm:t>
        <a:bodyPr/>
        <a:lstStyle/>
        <a:p>
          <a:r>
            <a:rPr lang="en-US" altLang="zh-CN" sz="1400" b="1" dirty="0" smtClean="0">
              <a:solidFill>
                <a:srgbClr val="FF0000"/>
              </a:solidFill>
              <a:latin typeface="微软雅黑" pitchFamily="34" charset="-122"/>
              <a:ea typeface="微软雅黑" pitchFamily="34" charset="-122"/>
            </a:rPr>
            <a:t>2004</a:t>
          </a:r>
          <a:r>
            <a:rPr lang="zh-CN" altLang="en-US" sz="1200" b="1" dirty="0" smtClean="0">
              <a:latin typeface="微软雅黑" pitchFamily="34" charset="-122"/>
              <a:ea typeface="微软雅黑" pitchFamily="34" charset="-122"/>
            </a:rPr>
            <a:t>二期建设</a:t>
          </a:r>
          <a:endParaRPr lang="zh-CN" altLang="en-US" sz="1200" b="1" dirty="0">
            <a:latin typeface="微软雅黑" pitchFamily="34" charset="-122"/>
            <a:ea typeface="微软雅黑" pitchFamily="34" charset="-122"/>
          </a:endParaRPr>
        </a:p>
      </dgm:t>
    </dgm:pt>
    <dgm:pt modelId="{EF01055A-9049-4E36-A14F-EC772B6F413C}" type="parTrans" cxnId="{31EA267D-D9B3-4586-AB07-02AE1684CE4A}">
      <dgm:prSet/>
      <dgm:spPr/>
      <dgm:t>
        <a:bodyPr/>
        <a:lstStyle/>
        <a:p>
          <a:endParaRPr lang="zh-CN" altLang="en-US" sz="1050" b="1">
            <a:latin typeface="微软雅黑" pitchFamily="34" charset="-122"/>
            <a:ea typeface="微软雅黑" pitchFamily="34" charset="-122"/>
          </a:endParaRPr>
        </a:p>
      </dgm:t>
    </dgm:pt>
    <dgm:pt modelId="{F7751DEA-5470-46BE-9411-A3BD97AE334C}" type="sibTrans" cxnId="{31EA267D-D9B3-4586-AB07-02AE1684CE4A}">
      <dgm:prSet/>
      <dgm:spPr/>
      <dgm:t>
        <a:bodyPr/>
        <a:lstStyle/>
        <a:p>
          <a:endParaRPr lang="zh-CN" altLang="en-US" sz="1050" b="1">
            <a:latin typeface="微软雅黑" pitchFamily="34" charset="-122"/>
            <a:ea typeface="微软雅黑" pitchFamily="34" charset="-122"/>
          </a:endParaRPr>
        </a:p>
      </dgm:t>
    </dgm:pt>
    <dgm:pt modelId="{1A478897-8E76-4361-90DC-8D9C9368FE0B}">
      <dgm:prSet phldrT="[文本]" custT="1"/>
      <dgm:spPr/>
      <dgm:t>
        <a:bodyPr/>
        <a:lstStyle/>
        <a:p>
          <a:r>
            <a:rPr lang="en-US" altLang="zh-CN" sz="1400" b="1" dirty="0" smtClean="0">
              <a:solidFill>
                <a:srgbClr val="FF0000"/>
              </a:solidFill>
              <a:latin typeface="微软雅黑" pitchFamily="34" charset="-122"/>
              <a:ea typeface="微软雅黑" pitchFamily="34" charset="-122"/>
            </a:rPr>
            <a:t>2006</a:t>
          </a:r>
          <a:r>
            <a:rPr lang="zh-CN" altLang="en-US" sz="1200" b="1" dirty="0" smtClean="0">
              <a:latin typeface="微软雅黑" pitchFamily="34" charset="-122"/>
              <a:ea typeface="微软雅黑" pitchFamily="34" charset="-122"/>
            </a:rPr>
            <a:t>升级扩容</a:t>
          </a:r>
          <a:endParaRPr lang="zh-CN" altLang="en-US" sz="1200" b="1" dirty="0">
            <a:latin typeface="微软雅黑" pitchFamily="34" charset="-122"/>
            <a:ea typeface="微软雅黑" pitchFamily="34" charset="-122"/>
          </a:endParaRPr>
        </a:p>
      </dgm:t>
    </dgm:pt>
    <dgm:pt modelId="{2453DDB3-3314-4DE4-8D76-47E21F795910}" type="parTrans" cxnId="{08EBB48C-6070-4EF3-ACAC-ED7417EE7E4D}">
      <dgm:prSet/>
      <dgm:spPr/>
      <dgm:t>
        <a:bodyPr/>
        <a:lstStyle/>
        <a:p>
          <a:endParaRPr lang="zh-CN" altLang="en-US" sz="1050" b="1">
            <a:latin typeface="微软雅黑" pitchFamily="34" charset="-122"/>
            <a:ea typeface="微软雅黑" pitchFamily="34" charset="-122"/>
          </a:endParaRPr>
        </a:p>
      </dgm:t>
    </dgm:pt>
    <dgm:pt modelId="{E7813AFA-6B02-4923-9015-F7BC96C04399}" type="sibTrans" cxnId="{08EBB48C-6070-4EF3-ACAC-ED7417EE7E4D}">
      <dgm:prSet/>
      <dgm:spPr/>
      <dgm:t>
        <a:bodyPr/>
        <a:lstStyle/>
        <a:p>
          <a:endParaRPr lang="zh-CN" altLang="en-US" sz="1050" b="1">
            <a:latin typeface="微软雅黑" pitchFamily="34" charset="-122"/>
            <a:ea typeface="微软雅黑" pitchFamily="34" charset="-122"/>
          </a:endParaRPr>
        </a:p>
      </dgm:t>
    </dgm:pt>
    <dgm:pt modelId="{D9BE427B-D2BF-40F0-919C-C617A7DF6C8E}">
      <dgm:prSet phldrT="[文本]" custT="1"/>
      <dgm:spPr/>
      <dgm:t>
        <a:bodyPr/>
        <a:lstStyle/>
        <a:p>
          <a:r>
            <a:rPr lang="en-US" altLang="zh-CN" sz="1400" b="1" dirty="0" smtClean="0">
              <a:solidFill>
                <a:srgbClr val="FF0000"/>
              </a:solidFill>
              <a:latin typeface="微软雅黑" pitchFamily="34" charset="-122"/>
              <a:ea typeface="微软雅黑" pitchFamily="34" charset="-122"/>
            </a:rPr>
            <a:t>2008</a:t>
          </a:r>
          <a:r>
            <a:rPr lang="zh-CN" altLang="en-US" sz="1200" b="1" dirty="0" smtClean="0">
              <a:latin typeface="微软雅黑" pitchFamily="34" charset="-122"/>
              <a:ea typeface="微软雅黑" pitchFamily="34" charset="-122"/>
            </a:rPr>
            <a:t>容灾建设</a:t>
          </a:r>
          <a:endParaRPr lang="zh-CN" altLang="en-US" sz="1200" b="1" dirty="0">
            <a:latin typeface="微软雅黑" pitchFamily="34" charset="-122"/>
            <a:ea typeface="微软雅黑" pitchFamily="34" charset="-122"/>
          </a:endParaRPr>
        </a:p>
      </dgm:t>
    </dgm:pt>
    <dgm:pt modelId="{621FA45B-6065-4228-A2C5-FE280EC75D66}" type="parTrans" cxnId="{2A9C4776-FDA1-449E-B8F7-E8236EEAA1E3}">
      <dgm:prSet/>
      <dgm:spPr/>
      <dgm:t>
        <a:bodyPr/>
        <a:lstStyle/>
        <a:p>
          <a:endParaRPr lang="zh-CN" altLang="en-US" sz="1050" b="1">
            <a:latin typeface="微软雅黑" pitchFamily="34" charset="-122"/>
            <a:ea typeface="微软雅黑" pitchFamily="34" charset="-122"/>
          </a:endParaRPr>
        </a:p>
      </dgm:t>
    </dgm:pt>
    <dgm:pt modelId="{80D28A3A-5927-476A-BEFE-34972A975F93}" type="sibTrans" cxnId="{2A9C4776-FDA1-449E-B8F7-E8236EEAA1E3}">
      <dgm:prSet/>
      <dgm:spPr/>
      <dgm:t>
        <a:bodyPr/>
        <a:lstStyle/>
        <a:p>
          <a:endParaRPr lang="zh-CN" altLang="en-US" sz="1050" b="1">
            <a:latin typeface="微软雅黑" pitchFamily="34" charset="-122"/>
            <a:ea typeface="微软雅黑" pitchFamily="34" charset="-122"/>
          </a:endParaRPr>
        </a:p>
      </dgm:t>
    </dgm:pt>
    <dgm:pt modelId="{FFC5FB32-E5A9-43EB-A55D-ECF605B7756A}">
      <dgm:prSet phldrT="[文本]" custT="1"/>
      <dgm:spPr/>
      <dgm:t>
        <a:bodyPr/>
        <a:lstStyle/>
        <a:p>
          <a:r>
            <a:rPr lang="en-US" altLang="zh-CN" sz="1400" b="1" dirty="0" smtClean="0">
              <a:solidFill>
                <a:srgbClr val="FF0000"/>
              </a:solidFill>
              <a:latin typeface="微软雅黑" pitchFamily="34" charset="-122"/>
              <a:ea typeface="微软雅黑" pitchFamily="34" charset="-122"/>
            </a:rPr>
            <a:t>2014</a:t>
          </a:r>
          <a:endParaRPr lang="zh-CN" altLang="en-US" sz="1400" b="1" dirty="0">
            <a:solidFill>
              <a:srgbClr val="FF0000"/>
            </a:solidFill>
            <a:latin typeface="微软雅黑" pitchFamily="34" charset="-122"/>
            <a:ea typeface="微软雅黑" pitchFamily="34" charset="-122"/>
          </a:endParaRPr>
        </a:p>
      </dgm:t>
    </dgm:pt>
    <dgm:pt modelId="{E038283C-40F0-41FF-B9E6-7910325432DD}" type="parTrans" cxnId="{C03A2F3B-60C6-4F71-9906-9508458DBF4E}">
      <dgm:prSet/>
      <dgm:spPr/>
      <dgm:t>
        <a:bodyPr/>
        <a:lstStyle/>
        <a:p>
          <a:endParaRPr lang="zh-CN" altLang="en-US" sz="1050" b="1">
            <a:latin typeface="微软雅黑" pitchFamily="34" charset="-122"/>
            <a:ea typeface="微软雅黑" pitchFamily="34" charset="-122"/>
          </a:endParaRPr>
        </a:p>
      </dgm:t>
    </dgm:pt>
    <dgm:pt modelId="{2F4B04EB-B3C9-4C30-A5B7-76D8BB8CC18F}" type="sibTrans" cxnId="{C03A2F3B-60C6-4F71-9906-9508458DBF4E}">
      <dgm:prSet/>
      <dgm:spPr/>
      <dgm:t>
        <a:bodyPr/>
        <a:lstStyle/>
        <a:p>
          <a:endParaRPr lang="zh-CN" altLang="en-US" sz="1050" b="1">
            <a:latin typeface="微软雅黑" pitchFamily="34" charset="-122"/>
            <a:ea typeface="微软雅黑" pitchFamily="34" charset="-122"/>
          </a:endParaRPr>
        </a:p>
      </dgm:t>
    </dgm:pt>
    <dgm:pt modelId="{33770068-8F99-4710-896B-7650A1F46327}">
      <dgm:prSet phldrT="[文本]" custT="1"/>
      <dgm:spPr/>
      <dgm:t>
        <a:bodyPr/>
        <a:lstStyle/>
        <a:p>
          <a:r>
            <a:rPr lang="en-US" altLang="zh-CN" sz="1400" b="1" dirty="0" smtClean="0">
              <a:solidFill>
                <a:srgbClr val="FF0000"/>
              </a:solidFill>
              <a:latin typeface="微软雅黑" pitchFamily="34" charset="-122"/>
              <a:ea typeface="微软雅黑" pitchFamily="34" charset="-122"/>
            </a:rPr>
            <a:t>2011</a:t>
          </a:r>
          <a:r>
            <a:rPr lang="zh-CN" altLang="en-US" sz="1200" b="1" dirty="0" smtClean="0">
              <a:latin typeface="微软雅黑" pitchFamily="34" charset="-122"/>
              <a:ea typeface="微软雅黑" pitchFamily="34" charset="-122"/>
            </a:rPr>
            <a:t>升级扩容</a:t>
          </a:r>
          <a:endParaRPr lang="zh-CN" altLang="en-US" sz="1200" b="1" dirty="0">
            <a:latin typeface="微软雅黑" pitchFamily="34" charset="-122"/>
            <a:ea typeface="微软雅黑" pitchFamily="34" charset="-122"/>
          </a:endParaRPr>
        </a:p>
      </dgm:t>
    </dgm:pt>
    <dgm:pt modelId="{65BD46D8-5B78-46FE-AC21-54E4F269C478}" type="parTrans" cxnId="{61D7B73F-7DC6-4736-B859-44A3AF0EF94D}">
      <dgm:prSet/>
      <dgm:spPr/>
      <dgm:t>
        <a:bodyPr/>
        <a:lstStyle/>
        <a:p>
          <a:endParaRPr lang="zh-CN" altLang="en-US" sz="1050" b="1">
            <a:latin typeface="微软雅黑" pitchFamily="34" charset="-122"/>
            <a:ea typeface="微软雅黑" pitchFamily="34" charset="-122"/>
          </a:endParaRPr>
        </a:p>
      </dgm:t>
    </dgm:pt>
    <dgm:pt modelId="{C72954F1-A45E-43A4-AE6E-9FA0E0461035}" type="sibTrans" cxnId="{61D7B73F-7DC6-4736-B859-44A3AF0EF94D}">
      <dgm:prSet/>
      <dgm:spPr/>
      <dgm:t>
        <a:bodyPr/>
        <a:lstStyle/>
        <a:p>
          <a:endParaRPr lang="zh-CN" altLang="en-US" sz="1050" b="1">
            <a:latin typeface="微软雅黑" pitchFamily="34" charset="-122"/>
            <a:ea typeface="微软雅黑" pitchFamily="34" charset="-122"/>
          </a:endParaRPr>
        </a:p>
      </dgm:t>
    </dgm:pt>
    <dgm:pt modelId="{AC3B383A-5FAF-40F1-884D-41FB695B3962}">
      <dgm:prSet phldrT="[文本]" custT="1"/>
      <dgm:spPr/>
      <dgm:t>
        <a:bodyPr/>
        <a:lstStyle/>
        <a:p>
          <a:r>
            <a:rPr lang="en-US" altLang="zh-CN" sz="1400" b="1" dirty="0" smtClean="0">
              <a:solidFill>
                <a:srgbClr val="FF0000"/>
              </a:solidFill>
              <a:latin typeface="微软雅黑" pitchFamily="34" charset="-122"/>
              <a:ea typeface="微软雅黑" pitchFamily="34" charset="-122"/>
            </a:rPr>
            <a:t>2000</a:t>
          </a:r>
          <a:r>
            <a:rPr lang="zh-CN" altLang="en-US" sz="1200" b="1" dirty="0" smtClean="0">
              <a:latin typeface="微软雅黑" pitchFamily="34" charset="-122"/>
              <a:ea typeface="微软雅黑" pitchFamily="34" charset="-122"/>
            </a:rPr>
            <a:t>战略咨询</a:t>
          </a:r>
          <a:endParaRPr lang="zh-CN" altLang="en-US" sz="1200" b="1" dirty="0">
            <a:latin typeface="微软雅黑" pitchFamily="34" charset="-122"/>
            <a:ea typeface="微软雅黑" pitchFamily="34" charset="-122"/>
          </a:endParaRPr>
        </a:p>
      </dgm:t>
    </dgm:pt>
    <dgm:pt modelId="{D27ED1F5-2597-47C1-BC65-43529437DE58}" type="parTrans" cxnId="{BFE231B4-5883-496C-AB2E-1E65876D92E1}">
      <dgm:prSet/>
      <dgm:spPr/>
      <dgm:t>
        <a:bodyPr/>
        <a:lstStyle/>
        <a:p>
          <a:endParaRPr lang="zh-CN" altLang="en-US"/>
        </a:p>
      </dgm:t>
    </dgm:pt>
    <dgm:pt modelId="{CE7D4C93-6AE8-4565-AE3E-9F814EB2406F}" type="sibTrans" cxnId="{BFE231B4-5883-496C-AB2E-1E65876D92E1}">
      <dgm:prSet/>
      <dgm:spPr/>
      <dgm:t>
        <a:bodyPr/>
        <a:lstStyle/>
        <a:p>
          <a:endParaRPr lang="zh-CN" altLang="en-US"/>
        </a:p>
      </dgm:t>
    </dgm:pt>
    <dgm:pt modelId="{BE81E4D7-5F5E-44F1-9761-618F41A2E9E6}" type="pres">
      <dgm:prSet presAssocID="{B17DF650-0AE6-4C28-A222-92A054F81428}" presName="rootnode" presStyleCnt="0">
        <dgm:presLayoutVars>
          <dgm:chMax/>
          <dgm:chPref/>
          <dgm:dir/>
          <dgm:animLvl val="lvl"/>
        </dgm:presLayoutVars>
      </dgm:prSet>
      <dgm:spPr/>
      <dgm:t>
        <a:bodyPr/>
        <a:lstStyle/>
        <a:p>
          <a:endParaRPr lang="zh-CN" altLang="en-US"/>
        </a:p>
      </dgm:t>
    </dgm:pt>
    <dgm:pt modelId="{3E85C41F-480E-4367-888F-CC93193B1D9D}" type="pres">
      <dgm:prSet presAssocID="{AC3B383A-5FAF-40F1-884D-41FB695B3962}" presName="composite" presStyleCnt="0"/>
      <dgm:spPr/>
    </dgm:pt>
    <dgm:pt modelId="{F5DB2C0F-6C63-4EF5-95DC-E73EE646D16F}" type="pres">
      <dgm:prSet presAssocID="{AC3B383A-5FAF-40F1-884D-41FB695B3962}" presName="LShape" presStyleLbl="alignNode1" presStyleIdx="0" presStyleCnt="13"/>
      <dgm:spPr/>
    </dgm:pt>
    <dgm:pt modelId="{A5EE75D2-B66F-453F-B8FC-32D68E44CCD1}" type="pres">
      <dgm:prSet presAssocID="{AC3B383A-5FAF-40F1-884D-41FB695B3962}" presName="ParentText" presStyleLbl="revTx" presStyleIdx="0" presStyleCnt="7">
        <dgm:presLayoutVars>
          <dgm:chMax val="0"/>
          <dgm:chPref val="0"/>
          <dgm:bulletEnabled val="1"/>
        </dgm:presLayoutVars>
      </dgm:prSet>
      <dgm:spPr/>
      <dgm:t>
        <a:bodyPr/>
        <a:lstStyle/>
        <a:p>
          <a:endParaRPr lang="zh-CN" altLang="en-US"/>
        </a:p>
      </dgm:t>
    </dgm:pt>
    <dgm:pt modelId="{C7A655CD-2012-404C-B766-B74D5F9FB765}" type="pres">
      <dgm:prSet presAssocID="{AC3B383A-5FAF-40F1-884D-41FB695B3962}" presName="Triangle" presStyleLbl="alignNode1" presStyleIdx="1" presStyleCnt="13"/>
      <dgm:spPr/>
    </dgm:pt>
    <dgm:pt modelId="{72F76065-77E2-4C31-8EB2-D410DC564BCB}" type="pres">
      <dgm:prSet presAssocID="{CE7D4C93-6AE8-4565-AE3E-9F814EB2406F}" presName="sibTrans" presStyleCnt="0"/>
      <dgm:spPr/>
    </dgm:pt>
    <dgm:pt modelId="{3E284C5D-792B-4DAA-9006-E348A26FE2C9}" type="pres">
      <dgm:prSet presAssocID="{CE7D4C93-6AE8-4565-AE3E-9F814EB2406F}" presName="space" presStyleCnt="0"/>
      <dgm:spPr/>
    </dgm:pt>
    <dgm:pt modelId="{34D73E06-1415-4BAA-8E58-0F6F09F1773F}" type="pres">
      <dgm:prSet presAssocID="{2EABF244-70C2-45CC-9916-1BCC3134BE0C}" presName="composite" presStyleCnt="0"/>
      <dgm:spPr/>
    </dgm:pt>
    <dgm:pt modelId="{6CC651C9-8481-487F-B170-3A843C0C22CD}" type="pres">
      <dgm:prSet presAssocID="{2EABF244-70C2-45CC-9916-1BCC3134BE0C}" presName="LShape" presStyleLbl="alignNode1" presStyleIdx="2" presStyleCnt="13"/>
      <dgm:spPr/>
    </dgm:pt>
    <dgm:pt modelId="{597D1274-7C7B-403A-80F3-31A0DDCD692A}" type="pres">
      <dgm:prSet presAssocID="{2EABF244-70C2-45CC-9916-1BCC3134BE0C}" presName="ParentText" presStyleLbl="revTx" presStyleIdx="1" presStyleCnt="7">
        <dgm:presLayoutVars>
          <dgm:chMax val="0"/>
          <dgm:chPref val="0"/>
          <dgm:bulletEnabled val="1"/>
        </dgm:presLayoutVars>
      </dgm:prSet>
      <dgm:spPr/>
      <dgm:t>
        <a:bodyPr/>
        <a:lstStyle/>
        <a:p>
          <a:endParaRPr lang="zh-CN" altLang="en-US"/>
        </a:p>
      </dgm:t>
    </dgm:pt>
    <dgm:pt modelId="{18B098AB-6D9D-4F7B-87C1-8B8F6CEF7292}" type="pres">
      <dgm:prSet presAssocID="{2EABF244-70C2-45CC-9916-1BCC3134BE0C}" presName="Triangle" presStyleLbl="alignNode1" presStyleIdx="3" presStyleCnt="13"/>
      <dgm:spPr/>
    </dgm:pt>
    <dgm:pt modelId="{05574B4C-12FF-47B4-BDCC-9F2638664541}" type="pres">
      <dgm:prSet presAssocID="{9E102E61-6846-43F3-9BF9-B308804C3B48}" presName="sibTrans" presStyleCnt="0"/>
      <dgm:spPr/>
    </dgm:pt>
    <dgm:pt modelId="{9078038C-52AB-4B6B-A86F-78BB2798AE68}" type="pres">
      <dgm:prSet presAssocID="{9E102E61-6846-43F3-9BF9-B308804C3B48}" presName="space" presStyleCnt="0"/>
      <dgm:spPr/>
    </dgm:pt>
    <dgm:pt modelId="{96DB18B1-C841-445C-A293-48B11CB0398B}" type="pres">
      <dgm:prSet presAssocID="{4D2D8034-6D07-4CDB-B8B1-5668D5BD5415}" presName="composite" presStyleCnt="0"/>
      <dgm:spPr/>
    </dgm:pt>
    <dgm:pt modelId="{35DE2FFC-A648-4081-B2E0-94FC700713A5}" type="pres">
      <dgm:prSet presAssocID="{4D2D8034-6D07-4CDB-B8B1-5668D5BD5415}" presName="LShape" presStyleLbl="alignNode1" presStyleIdx="4" presStyleCnt="13"/>
      <dgm:spPr/>
    </dgm:pt>
    <dgm:pt modelId="{335A5A5A-2768-4243-86EC-6C1A120E9A70}" type="pres">
      <dgm:prSet presAssocID="{4D2D8034-6D07-4CDB-B8B1-5668D5BD5415}" presName="ParentText" presStyleLbl="revTx" presStyleIdx="2" presStyleCnt="7">
        <dgm:presLayoutVars>
          <dgm:chMax val="0"/>
          <dgm:chPref val="0"/>
          <dgm:bulletEnabled val="1"/>
        </dgm:presLayoutVars>
      </dgm:prSet>
      <dgm:spPr/>
      <dgm:t>
        <a:bodyPr/>
        <a:lstStyle/>
        <a:p>
          <a:endParaRPr lang="zh-CN" altLang="en-US"/>
        </a:p>
      </dgm:t>
    </dgm:pt>
    <dgm:pt modelId="{4A86AFEF-DAD6-4510-9E82-F54DC98A296E}" type="pres">
      <dgm:prSet presAssocID="{4D2D8034-6D07-4CDB-B8B1-5668D5BD5415}" presName="Triangle" presStyleLbl="alignNode1" presStyleIdx="5" presStyleCnt="13"/>
      <dgm:spPr/>
    </dgm:pt>
    <dgm:pt modelId="{897419C8-F665-44E1-A494-0D6415ECBE9D}" type="pres">
      <dgm:prSet presAssocID="{F7751DEA-5470-46BE-9411-A3BD97AE334C}" presName="sibTrans" presStyleCnt="0"/>
      <dgm:spPr/>
    </dgm:pt>
    <dgm:pt modelId="{989E3390-FE1F-4BD1-872E-B2AC9CAC7291}" type="pres">
      <dgm:prSet presAssocID="{F7751DEA-5470-46BE-9411-A3BD97AE334C}" presName="space" presStyleCnt="0"/>
      <dgm:spPr/>
    </dgm:pt>
    <dgm:pt modelId="{B95D0138-C567-471F-B870-56CED1F53C40}" type="pres">
      <dgm:prSet presAssocID="{1A478897-8E76-4361-90DC-8D9C9368FE0B}" presName="composite" presStyleCnt="0"/>
      <dgm:spPr/>
    </dgm:pt>
    <dgm:pt modelId="{669A9AD7-943C-4CFE-9598-DF1C72C90651}" type="pres">
      <dgm:prSet presAssocID="{1A478897-8E76-4361-90DC-8D9C9368FE0B}" presName="LShape" presStyleLbl="alignNode1" presStyleIdx="6" presStyleCnt="13"/>
      <dgm:spPr/>
    </dgm:pt>
    <dgm:pt modelId="{71B4A687-717F-466E-9EF7-2490DD58640B}" type="pres">
      <dgm:prSet presAssocID="{1A478897-8E76-4361-90DC-8D9C9368FE0B}" presName="ParentText" presStyleLbl="revTx" presStyleIdx="3" presStyleCnt="7">
        <dgm:presLayoutVars>
          <dgm:chMax val="0"/>
          <dgm:chPref val="0"/>
          <dgm:bulletEnabled val="1"/>
        </dgm:presLayoutVars>
      </dgm:prSet>
      <dgm:spPr/>
      <dgm:t>
        <a:bodyPr/>
        <a:lstStyle/>
        <a:p>
          <a:endParaRPr lang="zh-CN" altLang="en-US"/>
        </a:p>
      </dgm:t>
    </dgm:pt>
    <dgm:pt modelId="{B9830F18-7BC8-40FC-9805-070A940931F8}" type="pres">
      <dgm:prSet presAssocID="{1A478897-8E76-4361-90DC-8D9C9368FE0B}" presName="Triangle" presStyleLbl="alignNode1" presStyleIdx="7" presStyleCnt="13"/>
      <dgm:spPr/>
    </dgm:pt>
    <dgm:pt modelId="{2327C5D7-FF05-417E-BEC8-372C51A6B72C}" type="pres">
      <dgm:prSet presAssocID="{E7813AFA-6B02-4923-9015-F7BC96C04399}" presName="sibTrans" presStyleCnt="0"/>
      <dgm:spPr/>
    </dgm:pt>
    <dgm:pt modelId="{D86AA4F7-381A-4C09-9138-F2D175DA3597}" type="pres">
      <dgm:prSet presAssocID="{E7813AFA-6B02-4923-9015-F7BC96C04399}" presName="space" presStyleCnt="0"/>
      <dgm:spPr/>
    </dgm:pt>
    <dgm:pt modelId="{94836D8A-74C4-49FE-8EB4-68062FBF3195}" type="pres">
      <dgm:prSet presAssocID="{D9BE427B-D2BF-40F0-919C-C617A7DF6C8E}" presName="composite" presStyleCnt="0"/>
      <dgm:spPr/>
    </dgm:pt>
    <dgm:pt modelId="{8F5CA776-F695-4783-8609-5E20E996771D}" type="pres">
      <dgm:prSet presAssocID="{D9BE427B-D2BF-40F0-919C-C617A7DF6C8E}" presName="LShape" presStyleLbl="alignNode1" presStyleIdx="8" presStyleCnt="13"/>
      <dgm:spPr/>
    </dgm:pt>
    <dgm:pt modelId="{643AD9D9-D22C-449A-8F70-7E6782C47BD3}" type="pres">
      <dgm:prSet presAssocID="{D9BE427B-D2BF-40F0-919C-C617A7DF6C8E}" presName="ParentText" presStyleLbl="revTx" presStyleIdx="4" presStyleCnt="7">
        <dgm:presLayoutVars>
          <dgm:chMax val="0"/>
          <dgm:chPref val="0"/>
          <dgm:bulletEnabled val="1"/>
        </dgm:presLayoutVars>
      </dgm:prSet>
      <dgm:spPr/>
      <dgm:t>
        <a:bodyPr/>
        <a:lstStyle/>
        <a:p>
          <a:endParaRPr lang="zh-CN" altLang="en-US"/>
        </a:p>
      </dgm:t>
    </dgm:pt>
    <dgm:pt modelId="{B1783F47-0020-4DF7-9181-90B2446D8B04}" type="pres">
      <dgm:prSet presAssocID="{D9BE427B-D2BF-40F0-919C-C617A7DF6C8E}" presName="Triangle" presStyleLbl="alignNode1" presStyleIdx="9" presStyleCnt="13"/>
      <dgm:spPr/>
    </dgm:pt>
    <dgm:pt modelId="{5F677698-31C4-495D-BEA6-C4B7456D3B52}" type="pres">
      <dgm:prSet presAssocID="{80D28A3A-5927-476A-BEFE-34972A975F93}" presName="sibTrans" presStyleCnt="0"/>
      <dgm:spPr/>
    </dgm:pt>
    <dgm:pt modelId="{EE90C121-36F8-4A50-A3AD-0F893CFC09BB}" type="pres">
      <dgm:prSet presAssocID="{80D28A3A-5927-476A-BEFE-34972A975F93}" presName="space" presStyleCnt="0"/>
      <dgm:spPr/>
    </dgm:pt>
    <dgm:pt modelId="{20B3913E-AB09-4B30-9F9E-0A244B715ABC}" type="pres">
      <dgm:prSet presAssocID="{33770068-8F99-4710-896B-7650A1F46327}" presName="composite" presStyleCnt="0"/>
      <dgm:spPr/>
    </dgm:pt>
    <dgm:pt modelId="{C8107300-DB4F-4A54-998D-062C5B0CFBFB}" type="pres">
      <dgm:prSet presAssocID="{33770068-8F99-4710-896B-7650A1F46327}" presName="LShape" presStyleLbl="alignNode1" presStyleIdx="10" presStyleCnt="13"/>
      <dgm:spPr/>
    </dgm:pt>
    <dgm:pt modelId="{21134F78-0681-4FEE-977E-3F25702544C1}" type="pres">
      <dgm:prSet presAssocID="{33770068-8F99-4710-896B-7650A1F46327}" presName="ParentText" presStyleLbl="revTx" presStyleIdx="5" presStyleCnt="7">
        <dgm:presLayoutVars>
          <dgm:chMax val="0"/>
          <dgm:chPref val="0"/>
          <dgm:bulletEnabled val="1"/>
        </dgm:presLayoutVars>
      </dgm:prSet>
      <dgm:spPr/>
      <dgm:t>
        <a:bodyPr/>
        <a:lstStyle/>
        <a:p>
          <a:endParaRPr lang="zh-CN" altLang="en-US"/>
        </a:p>
      </dgm:t>
    </dgm:pt>
    <dgm:pt modelId="{15EC676A-A8C9-4437-9435-C21F52BDF9C0}" type="pres">
      <dgm:prSet presAssocID="{33770068-8F99-4710-896B-7650A1F46327}" presName="Triangle" presStyleLbl="alignNode1" presStyleIdx="11" presStyleCnt="13"/>
      <dgm:spPr/>
    </dgm:pt>
    <dgm:pt modelId="{E12D7569-C4D5-4920-B141-FF91196A1318}" type="pres">
      <dgm:prSet presAssocID="{C72954F1-A45E-43A4-AE6E-9FA0E0461035}" presName="sibTrans" presStyleCnt="0"/>
      <dgm:spPr/>
    </dgm:pt>
    <dgm:pt modelId="{0C33F680-195C-4356-8A2E-2BE3E8E23ACB}" type="pres">
      <dgm:prSet presAssocID="{C72954F1-A45E-43A4-AE6E-9FA0E0461035}" presName="space" presStyleCnt="0"/>
      <dgm:spPr/>
    </dgm:pt>
    <dgm:pt modelId="{8526E9F7-7EC5-4EC8-ACEF-8682D81C8B30}" type="pres">
      <dgm:prSet presAssocID="{FFC5FB32-E5A9-43EB-A55D-ECF605B7756A}" presName="composite" presStyleCnt="0"/>
      <dgm:spPr/>
    </dgm:pt>
    <dgm:pt modelId="{3F8F5C6C-3F08-41F2-9355-E17BB5CC591D}" type="pres">
      <dgm:prSet presAssocID="{FFC5FB32-E5A9-43EB-A55D-ECF605B7756A}" presName="LShape" presStyleLbl="alignNode1" presStyleIdx="12" presStyleCnt="13"/>
      <dgm:spPr/>
    </dgm:pt>
    <dgm:pt modelId="{BE526819-D12D-48D2-9F14-6AA13B17551E}" type="pres">
      <dgm:prSet presAssocID="{FFC5FB32-E5A9-43EB-A55D-ECF605B7756A}" presName="ParentText" presStyleLbl="revTx" presStyleIdx="6" presStyleCnt="7">
        <dgm:presLayoutVars>
          <dgm:chMax val="0"/>
          <dgm:chPref val="0"/>
          <dgm:bulletEnabled val="1"/>
        </dgm:presLayoutVars>
      </dgm:prSet>
      <dgm:spPr/>
      <dgm:t>
        <a:bodyPr/>
        <a:lstStyle/>
        <a:p>
          <a:endParaRPr lang="zh-CN" altLang="en-US"/>
        </a:p>
      </dgm:t>
    </dgm:pt>
  </dgm:ptLst>
  <dgm:cxnLst>
    <dgm:cxn modelId="{AC671A1D-BA1E-4583-8B80-F0CBDAEC2789}" srcId="{B17DF650-0AE6-4C28-A222-92A054F81428}" destId="{2EABF244-70C2-45CC-9916-1BCC3134BE0C}" srcOrd="1" destOrd="0" parTransId="{CCD5C0AA-8A81-4728-94DE-D12731DBF8CC}" sibTransId="{9E102E61-6846-43F3-9BF9-B308804C3B48}"/>
    <dgm:cxn modelId="{61D7B73F-7DC6-4736-B859-44A3AF0EF94D}" srcId="{B17DF650-0AE6-4C28-A222-92A054F81428}" destId="{33770068-8F99-4710-896B-7650A1F46327}" srcOrd="5" destOrd="0" parTransId="{65BD46D8-5B78-46FE-AC21-54E4F269C478}" sibTransId="{C72954F1-A45E-43A4-AE6E-9FA0E0461035}"/>
    <dgm:cxn modelId="{D5A3C7C0-7D0B-4507-A083-9AA45DBE02F4}" type="presOf" srcId="{1A478897-8E76-4361-90DC-8D9C9368FE0B}" destId="{71B4A687-717F-466E-9EF7-2490DD58640B}" srcOrd="0" destOrd="0" presId="urn:microsoft.com/office/officeart/2009/3/layout/StepUpProcess"/>
    <dgm:cxn modelId="{638857D0-E0B8-42F1-95D8-A4142AE84CAD}" type="presOf" srcId="{AC3B383A-5FAF-40F1-884D-41FB695B3962}" destId="{A5EE75D2-B66F-453F-B8FC-32D68E44CCD1}" srcOrd="0" destOrd="0" presId="urn:microsoft.com/office/officeart/2009/3/layout/StepUpProcess"/>
    <dgm:cxn modelId="{870B7EEB-E69B-49AC-A63A-C306E06A0E5C}" type="presOf" srcId="{2EABF244-70C2-45CC-9916-1BCC3134BE0C}" destId="{597D1274-7C7B-403A-80F3-31A0DDCD692A}" srcOrd="0" destOrd="0" presId="urn:microsoft.com/office/officeart/2009/3/layout/StepUpProcess"/>
    <dgm:cxn modelId="{31B81393-09CA-4F5E-8828-6BC18A141AA4}" type="presOf" srcId="{B17DF650-0AE6-4C28-A222-92A054F81428}" destId="{BE81E4D7-5F5E-44F1-9761-618F41A2E9E6}" srcOrd="0" destOrd="0" presId="urn:microsoft.com/office/officeart/2009/3/layout/StepUpProcess"/>
    <dgm:cxn modelId="{08EBB48C-6070-4EF3-ACAC-ED7417EE7E4D}" srcId="{B17DF650-0AE6-4C28-A222-92A054F81428}" destId="{1A478897-8E76-4361-90DC-8D9C9368FE0B}" srcOrd="3" destOrd="0" parTransId="{2453DDB3-3314-4DE4-8D76-47E21F795910}" sibTransId="{E7813AFA-6B02-4923-9015-F7BC96C04399}"/>
    <dgm:cxn modelId="{2A9C4776-FDA1-449E-B8F7-E8236EEAA1E3}" srcId="{B17DF650-0AE6-4C28-A222-92A054F81428}" destId="{D9BE427B-D2BF-40F0-919C-C617A7DF6C8E}" srcOrd="4" destOrd="0" parTransId="{621FA45B-6065-4228-A2C5-FE280EC75D66}" sibTransId="{80D28A3A-5927-476A-BEFE-34972A975F93}"/>
    <dgm:cxn modelId="{74AD19EF-2DF3-42D7-992F-1B1DFC280959}" type="presOf" srcId="{33770068-8F99-4710-896B-7650A1F46327}" destId="{21134F78-0681-4FEE-977E-3F25702544C1}" srcOrd="0" destOrd="0" presId="urn:microsoft.com/office/officeart/2009/3/layout/StepUpProcess"/>
    <dgm:cxn modelId="{C03A2F3B-60C6-4F71-9906-9508458DBF4E}" srcId="{B17DF650-0AE6-4C28-A222-92A054F81428}" destId="{FFC5FB32-E5A9-43EB-A55D-ECF605B7756A}" srcOrd="6" destOrd="0" parTransId="{E038283C-40F0-41FF-B9E6-7910325432DD}" sibTransId="{2F4B04EB-B3C9-4C30-A5B7-76D8BB8CC18F}"/>
    <dgm:cxn modelId="{92732435-D158-4521-B35C-FEB609CEBDE0}" type="presOf" srcId="{FFC5FB32-E5A9-43EB-A55D-ECF605B7756A}" destId="{BE526819-D12D-48D2-9F14-6AA13B17551E}" srcOrd="0" destOrd="0" presId="urn:microsoft.com/office/officeart/2009/3/layout/StepUpProcess"/>
    <dgm:cxn modelId="{31EA267D-D9B3-4586-AB07-02AE1684CE4A}" srcId="{B17DF650-0AE6-4C28-A222-92A054F81428}" destId="{4D2D8034-6D07-4CDB-B8B1-5668D5BD5415}" srcOrd="2" destOrd="0" parTransId="{EF01055A-9049-4E36-A14F-EC772B6F413C}" sibTransId="{F7751DEA-5470-46BE-9411-A3BD97AE334C}"/>
    <dgm:cxn modelId="{87D946CB-988A-4E97-A9B7-1AB33CB68B9B}" type="presOf" srcId="{4D2D8034-6D07-4CDB-B8B1-5668D5BD5415}" destId="{335A5A5A-2768-4243-86EC-6C1A120E9A70}" srcOrd="0" destOrd="0" presId="urn:microsoft.com/office/officeart/2009/3/layout/StepUpProcess"/>
    <dgm:cxn modelId="{AFE2FA3B-6184-4B6D-B989-FA68D3D3EF1F}" type="presOf" srcId="{D9BE427B-D2BF-40F0-919C-C617A7DF6C8E}" destId="{643AD9D9-D22C-449A-8F70-7E6782C47BD3}" srcOrd="0" destOrd="0" presId="urn:microsoft.com/office/officeart/2009/3/layout/StepUpProcess"/>
    <dgm:cxn modelId="{BFE231B4-5883-496C-AB2E-1E65876D92E1}" srcId="{B17DF650-0AE6-4C28-A222-92A054F81428}" destId="{AC3B383A-5FAF-40F1-884D-41FB695B3962}" srcOrd="0" destOrd="0" parTransId="{D27ED1F5-2597-47C1-BC65-43529437DE58}" sibTransId="{CE7D4C93-6AE8-4565-AE3E-9F814EB2406F}"/>
    <dgm:cxn modelId="{3A66D5D2-F0E5-41E3-B6A3-42F00C55F953}" type="presParOf" srcId="{BE81E4D7-5F5E-44F1-9761-618F41A2E9E6}" destId="{3E85C41F-480E-4367-888F-CC93193B1D9D}" srcOrd="0" destOrd="0" presId="urn:microsoft.com/office/officeart/2009/3/layout/StepUpProcess"/>
    <dgm:cxn modelId="{F4E08510-62C0-4FEE-A32D-97E8F956AD15}" type="presParOf" srcId="{3E85C41F-480E-4367-888F-CC93193B1D9D}" destId="{F5DB2C0F-6C63-4EF5-95DC-E73EE646D16F}" srcOrd="0" destOrd="0" presId="urn:microsoft.com/office/officeart/2009/3/layout/StepUpProcess"/>
    <dgm:cxn modelId="{B6ADBA6C-C0A3-4397-A4A8-870D9CE19A9B}" type="presParOf" srcId="{3E85C41F-480E-4367-888F-CC93193B1D9D}" destId="{A5EE75D2-B66F-453F-B8FC-32D68E44CCD1}" srcOrd="1" destOrd="0" presId="urn:microsoft.com/office/officeart/2009/3/layout/StepUpProcess"/>
    <dgm:cxn modelId="{CF665496-A035-41DB-8326-489032851841}" type="presParOf" srcId="{3E85C41F-480E-4367-888F-CC93193B1D9D}" destId="{C7A655CD-2012-404C-B766-B74D5F9FB765}" srcOrd="2" destOrd="0" presId="urn:microsoft.com/office/officeart/2009/3/layout/StepUpProcess"/>
    <dgm:cxn modelId="{D6B3188C-4623-4E77-93D8-43A5B20BEF3F}" type="presParOf" srcId="{BE81E4D7-5F5E-44F1-9761-618F41A2E9E6}" destId="{72F76065-77E2-4C31-8EB2-D410DC564BCB}" srcOrd="1" destOrd="0" presId="urn:microsoft.com/office/officeart/2009/3/layout/StepUpProcess"/>
    <dgm:cxn modelId="{DB7A62CA-4564-4590-B14C-523C98D62717}" type="presParOf" srcId="{72F76065-77E2-4C31-8EB2-D410DC564BCB}" destId="{3E284C5D-792B-4DAA-9006-E348A26FE2C9}" srcOrd="0" destOrd="0" presId="urn:microsoft.com/office/officeart/2009/3/layout/StepUpProcess"/>
    <dgm:cxn modelId="{C80C3DE0-D832-433B-BEBE-73F781E88EDF}" type="presParOf" srcId="{BE81E4D7-5F5E-44F1-9761-618F41A2E9E6}" destId="{34D73E06-1415-4BAA-8E58-0F6F09F1773F}" srcOrd="2" destOrd="0" presId="urn:microsoft.com/office/officeart/2009/3/layout/StepUpProcess"/>
    <dgm:cxn modelId="{C4991A53-31A5-4B42-B6F8-1E35AA83BEA3}" type="presParOf" srcId="{34D73E06-1415-4BAA-8E58-0F6F09F1773F}" destId="{6CC651C9-8481-487F-B170-3A843C0C22CD}" srcOrd="0" destOrd="0" presId="urn:microsoft.com/office/officeart/2009/3/layout/StepUpProcess"/>
    <dgm:cxn modelId="{1A819D5F-9E60-48C3-B26C-069A5CEF3496}" type="presParOf" srcId="{34D73E06-1415-4BAA-8E58-0F6F09F1773F}" destId="{597D1274-7C7B-403A-80F3-31A0DDCD692A}" srcOrd="1" destOrd="0" presId="urn:microsoft.com/office/officeart/2009/3/layout/StepUpProcess"/>
    <dgm:cxn modelId="{334559E4-B6C7-4F12-B35B-CAE102802585}" type="presParOf" srcId="{34D73E06-1415-4BAA-8E58-0F6F09F1773F}" destId="{18B098AB-6D9D-4F7B-87C1-8B8F6CEF7292}" srcOrd="2" destOrd="0" presId="urn:microsoft.com/office/officeart/2009/3/layout/StepUpProcess"/>
    <dgm:cxn modelId="{97017010-AEA6-4F36-91C2-C82D8B6BCCB6}" type="presParOf" srcId="{BE81E4D7-5F5E-44F1-9761-618F41A2E9E6}" destId="{05574B4C-12FF-47B4-BDCC-9F2638664541}" srcOrd="3" destOrd="0" presId="urn:microsoft.com/office/officeart/2009/3/layout/StepUpProcess"/>
    <dgm:cxn modelId="{5B0C594D-ACEF-41C7-BCE1-6BB750CB45F4}" type="presParOf" srcId="{05574B4C-12FF-47B4-BDCC-9F2638664541}" destId="{9078038C-52AB-4B6B-A86F-78BB2798AE68}" srcOrd="0" destOrd="0" presId="urn:microsoft.com/office/officeart/2009/3/layout/StepUpProcess"/>
    <dgm:cxn modelId="{2590FF81-E1DD-4130-B898-09E4357332EB}" type="presParOf" srcId="{BE81E4D7-5F5E-44F1-9761-618F41A2E9E6}" destId="{96DB18B1-C841-445C-A293-48B11CB0398B}" srcOrd="4" destOrd="0" presId="urn:microsoft.com/office/officeart/2009/3/layout/StepUpProcess"/>
    <dgm:cxn modelId="{AE119C8F-CE75-4ABE-B2EA-78B22A3F9DF7}" type="presParOf" srcId="{96DB18B1-C841-445C-A293-48B11CB0398B}" destId="{35DE2FFC-A648-4081-B2E0-94FC700713A5}" srcOrd="0" destOrd="0" presId="urn:microsoft.com/office/officeart/2009/3/layout/StepUpProcess"/>
    <dgm:cxn modelId="{C298AD66-749D-465D-9CCE-2ADCCF91249D}" type="presParOf" srcId="{96DB18B1-C841-445C-A293-48B11CB0398B}" destId="{335A5A5A-2768-4243-86EC-6C1A120E9A70}" srcOrd="1" destOrd="0" presId="urn:microsoft.com/office/officeart/2009/3/layout/StepUpProcess"/>
    <dgm:cxn modelId="{3C992E3A-7148-46D0-8267-525EBC87D8E5}" type="presParOf" srcId="{96DB18B1-C841-445C-A293-48B11CB0398B}" destId="{4A86AFEF-DAD6-4510-9E82-F54DC98A296E}" srcOrd="2" destOrd="0" presId="urn:microsoft.com/office/officeart/2009/3/layout/StepUpProcess"/>
    <dgm:cxn modelId="{046C264D-DDB2-4BE1-A309-9DD4751EAB81}" type="presParOf" srcId="{BE81E4D7-5F5E-44F1-9761-618F41A2E9E6}" destId="{897419C8-F665-44E1-A494-0D6415ECBE9D}" srcOrd="5" destOrd="0" presId="urn:microsoft.com/office/officeart/2009/3/layout/StepUpProcess"/>
    <dgm:cxn modelId="{5C5715B9-8DA8-4EB5-97EF-250CD3623FDC}" type="presParOf" srcId="{897419C8-F665-44E1-A494-0D6415ECBE9D}" destId="{989E3390-FE1F-4BD1-872E-B2AC9CAC7291}" srcOrd="0" destOrd="0" presId="urn:microsoft.com/office/officeart/2009/3/layout/StepUpProcess"/>
    <dgm:cxn modelId="{5C03607F-5B1B-4E1C-9311-07D9B755D512}" type="presParOf" srcId="{BE81E4D7-5F5E-44F1-9761-618F41A2E9E6}" destId="{B95D0138-C567-471F-B870-56CED1F53C40}" srcOrd="6" destOrd="0" presId="urn:microsoft.com/office/officeart/2009/3/layout/StepUpProcess"/>
    <dgm:cxn modelId="{E264092D-D402-430F-A4D5-F70F5C5E7F4A}" type="presParOf" srcId="{B95D0138-C567-471F-B870-56CED1F53C40}" destId="{669A9AD7-943C-4CFE-9598-DF1C72C90651}" srcOrd="0" destOrd="0" presId="urn:microsoft.com/office/officeart/2009/3/layout/StepUpProcess"/>
    <dgm:cxn modelId="{44D79E9E-EB37-4919-B2C5-17A5B0CBBE1A}" type="presParOf" srcId="{B95D0138-C567-471F-B870-56CED1F53C40}" destId="{71B4A687-717F-466E-9EF7-2490DD58640B}" srcOrd="1" destOrd="0" presId="urn:microsoft.com/office/officeart/2009/3/layout/StepUpProcess"/>
    <dgm:cxn modelId="{BFCE22C9-147E-44E0-BC27-3E9C3B286CB0}" type="presParOf" srcId="{B95D0138-C567-471F-B870-56CED1F53C40}" destId="{B9830F18-7BC8-40FC-9805-070A940931F8}" srcOrd="2" destOrd="0" presId="urn:microsoft.com/office/officeart/2009/3/layout/StepUpProcess"/>
    <dgm:cxn modelId="{3C835445-43F3-4BF7-8C89-9D6438680063}" type="presParOf" srcId="{BE81E4D7-5F5E-44F1-9761-618F41A2E9E6}" destId="{2327C5D7-FF05-417E-BEC8-372C51A6B72C}" srcOrd="7" destOrd="0" presId="urn:microsoft.com/office/officeart/2009/3/layout/StepUpProcess"/>
    <dgm:cxn modelId="{BB93FE09-634B-4BFA-8015-C4E91FA14669}" type="presParOf" srcId="{2327C5D7-FF05-417E-BEC8-372C51A6B72C}" destId="{D86AA4F7-381A-4C09-9138-F2D175DA3597}" srcOrd="0" destOrd="0" presId="urn:microsoft.com/office/officeart/2009/3/layout/StepUpProcess"/>
    <dgm:cxn modelId="{CE6E84B1-37BE-44FC-B617-427BA4EA959E}" type="presParOf" srcId="{BE81E4D7-5F5E-44F1-9761-618F41A2E9E6}" destId="{94836D8A-74C4-49FE-8EB4-68062FBF3195}" srcOrd="8" destOrd="0" presId="urn:microsoft.com/office/officeart/2009/3/layout/StepUpProcess"/>
    <dgm:cxn modelId="{96514416-65EC-4D7C-B0E9-F0109CB5E458}" type="presParOf" srcId="{94836D8A-74C4-49FE-8EB4-68062FBF3195}" destId="{8F5CA776-F695-4783-8609-5E20E996771D}" srcOrd="0" destOrd="0" presId="urn:microsoft.com/office/officeart/2009/3/layout/StepUpProcess"/>
    <dgm:cxn modelId="{EF069CF3-9B9D-4C63-848B-2F9353FB2D5E}" type="presParOf" srcId="{94836D8A-74C4-49FE-8EB4-68062FBF3195}" destId="{643AD9D9-D22C-449A-8F70-7E6782C47BD3}" srcOrd="1" destOrd="0" presId="urn:microsoft.com/office/officeart/2009/3/layout/StepUpProcess"/>
    <dgm:cxn modelId="{2E6C72D1-82A0-4368-B555-41C67DF39D02}" type="presParOf" srcId="{94836D8A-74C4-49FE-8EB4-68062FBF3195}" destId="{B1783F47-0020-4DF7-9181-90B2446D8B04}" srcOrd="2" destOrd="0" presId="urn:microsoft.com/office/officeart/2009/3/layout/StepUpProcess"/>
    <dgm:cxn modelId="{CD0E01CA-ECFA-4749-A207-2A191CEBBBEC}" type="presParOf" srcId="{BE81E4D7-5F5E-44F1-9761-618F41A2E9E6}" destId="{5F677698-31C4-495D-BEA6-C4B7456D3B52}" srcOrd="9" destOrd="0" presId="urn:microsoft.com/office/officeart/2009/3/layout/StepUpProcess"/>
    <dgm:cxn modelId="{51F84247-25C7-4FAD-AF9A-4B7C966ED55C}" type="presParOf" srcId="{5F677698-31C4-495D-BEA6-C4B7456D3B52}" destId="{EE90C121-36F8-4A50-A3AD-0F893CFC09BB}" srcOrd="0" destOrd="0" presId="urn:microsoft.com/office/officeart/2009/3/layout/StepUpProcess"/>
    <dgm:cxn modelId="{9BC53F88-071F-4A83-B226-DF13F0FF364A}" type="presParOf" srcId="{BE81E4D7-5F5E-44F1-9761-618F41A2E9E6}" destId="{20B3913E-AB09-4B30-9F9E-0A244B715ABC}" srcOrd="10" destOrd="0" presId="urn:microsoft.com/office/officeart/2009/3/layout/StepUpProcess"/>
    <dgm:cxn modelId="{2462CB0C-135B-4603-A609-314024887ECB}" type="presParOf" srcId="{20B3913E-AB09-4B30-9F9E-0A244B715ABC}" destId="{C8107300-DB4F-4A54-998D-062C5B0CFBFB}" srcOrd="0" destOrd="0" presId="urn:microsoft.com/office/officeart/2009/3/layout/StepUpProcess"/>
    <dgm:cxn modelId="{EE1CC10E-E160-47C3-B063-C9D4CE3230F0}" type="presParOf" srcId="{20B3913E-AB09-4B30-9F9E-0A244B715ABC}" destId="{21134F78-0681-4FEE-977E-3F25702544C1}" srcOrd="1" destOrd="0" presId="urn:microsoft.com/office/officeart/2009/3/layout/StepUpProcess"/>
    <dgm:cxn modelId="{A5EEC1EA-D38F-45B8-9467-A5ACA0844C07}" type="presParOf" srcId="{20B3913E-AB09-4B30-9F9E-0A244B715ABC}" destId="{15EC676A-A8C9-4437-9435-C21F52BDF9C0}" srcOrd="2" destOrd="0" presId="urn:microsoft.com/office/officeart/2009/3/layout/StepUpProcess"/>
    <dgm:cxn modelId="{267AFD95-6155-4962-9083-E6717E38C69D}" type="presParOf" srcId="{BE81E4D7-5F5E-44F1-9761-618F41A2E9E6}" destId="{E12D7569-C4D5-4920-B141-FF91196A1318}" srcOrd="11" destOrd="0" presId="urn:microsoft.com/office/officeart/2009/3/layout/StepUpProcess"/>
    <dgm:cxn modelId="{E38075D6-45BC-43CF-81B6-18946CCDDAA4}" type="presParOf" srcId="{E12D7569-C4D5-4920-B141-FF91196A1318}" destId="{0C33F680-195C-4356-8A2E-2BE3E8E23ACB}" srcOrd="0" destOrd="0" presId="urn:microsoft.com/office/officeart/2009/3/layout/StepUpProcess"/>
    <dgm:cxn modelId="{3E65C852-D0DA-4D78-9A01-F61436505DE0}" type="presParOf" srcId="{BE81E4D7-5F5E-44F1-9761-618F41A2E9E6}" destId="{8526E9F7-7EC5-4EC8-ACEF-8682D81C8B30}" srcOrd="12" destOrd="0" presId="urn:microsoft.com/office/officeart/2009/3/layout/StepUpProcess"/>
    <dgm:cxn modelId="{4AB3058C-98BA-4F82-862B-70BFA6DD6632}" type="presParOf" srcId="{8526E9F7-7EC5-4EC8-ACEF-8682D81C8B30}" destId="{3F8F5C6C-3F08-41F2-9355-E17BB5CC591D}" srcOrd="0" destOrd="0" presId="urn:microsoft.com/office/officeart/2009/3/layout/StepUpProcess"/>
    <dgm:cxn modelId="{A5482EBD-CF9D-411E-974E-4BFF5336A5F5}" type="presParOf" srcId="{8526E9F7-7EC5-4EC8-ACEF-8682D81C8B30}" destId="{BE526819-D12D-48D2-9F14-6AA13B17551E}"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C163034-BED0-4D1F-81D3-1CBC889A72BF}" type="doc">
      <dgm:prSet loTypeId="urn:microsoft.com/office/officeart/2005/8/layout/hierarchy4" loCatId="relationship" qsTypeId="urn:microsoft.com/office/officeart/2005/8/quickstyle/3d6" qsCatId="3D" csTypeId="urn:microsoft.com/office/officeart/2005/8/colors/colorful2" csCatId="colorful" phldr="1"/>
      <dgm:spPr/>
      <dgm:t>
        <a:bodyPr/>
        <a:lstStyle/>
        <a:p>
          <a:endParaRPr lang="zh-CN" altLang="en-US"/>
        </a:p>
      </dgm:t>
    </dgm:pt>
    <dgm:pt modelId="{4AD74FD8-0D63-4D37-A0BA-D3F790A56579}">
      <dgm:prSet phldrT="[文本]" custT="1"/>
      <dgm:spPr/>
      <dgm:t>
        <a:bodyPr/>
        <a:lstStyle/>
        <a:p>
          <a:r>
            <a:rPr lang="zh-CN" altLang="en-US" sz="1600" dirty="0" smtClean="0">
              <a:latin typeface="微软雅黑" pitchFamily="34" charset="-122"/>
              <a:ea typeface="微软雅黑" pitchFamily="34" charset="-122"/>
            </a:rPr>
            <a:t>交易数据（</a:t>
          </a:r>
          <a:r>
            <a:rPr lang="en-US" altLang="zh-CN" sz="1600" dirty="0" smtClean="0">
              <a:latin typeface="微软雅黑" pitchFamily="34" charset="-122"/>
              <a:ea typeface="微软雅黑" pitchFamily="34" charset="-122"/>
            </a:rPr>
            <a:t>1990-now</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dgm:t>
    </dgm:pt>
    <dgm:pt modelId="{E993545D-21FE-4B59-9163-0BF764538339}" type="parTrans" cxnId="{C09F4EC1-CC77-42CF-8599-9350BB5BC0DB}">
      <dgm:prSet/>
      <dgm:spPr/>
      <dgm:t>
        <a:bodyPr/>
        <a:lstStyle/>
        <a:p>
          <a:endParaRPr lang="zh-CN" altLang="en-US" sz="1400">
            <a:latin typeface="微软雅黑" pitchFamily="34" charset="-122"/>
            <a:ea typeface="微软雅黑" pitchFamily="34" charset="-122"/>
          </a:endParaRPr>
        </a:p>
      </dgm:t>
    </dgm:pt>
    <dgm:pt modelId="{0EBB9D7C-BD22-45D4-9D44-18F4F7C514BD}" type="sibTrans" cxnId="{C09F4EC1-CC77-42CF-8599-9350BB5BC0DB}">
      <dgm:prSet/>
      <dgm:spPr/>
      <dgm:t>
        <a:bodyPr/>
        <a:lstStyle/>
        <a:p>
          <a:endParaRPr lang="zh-CN" altLang="en-US" sz="1400">
            <a:latin typeface="微软雅黑" pitchFamily="34" charset="-122"/>
            <a:ea typeface="微软雅黑" pitchFamily="34" charset="-122"/>
          </a:endParaRPr>
        </a:p>
      </dgm:t>
    </dgm:pt>
    <dgm:pt modelId="{31AD6091-B97D-4138-B935-9239D0B7B17C}">
      <dgm:prSet phldrT="[文本]" custT="1"/>
      <dgm:spPr/>
      <dgm:t>
        <a:bodyPr/>
        <a:lstStyle/>
        <a:p>
          <a:r>
            <a:rPr lang="zh-CN" altLang="en-US" sz="1600" dirty="0" smtClean="0">
              <a:latin typeface="微软雅黑" pitchFamily="34" charset="-122"/>
              <a:ea typeface="微软雅黑" pitchFamily="34" charset="-122"/>
            </a:rPr>
            <a:t>订单</a:t>
          </a:r>
          <a:endParaRPr lang="zh-CN" altLang="en-US" sz="1600" dirty="0">
            <a:latin typeface="微软雅黑" pitchFamily="34" charset="-122"/>
            <a:ea typeface="微软雅黑" pitchFamily="34" charset="-122"/>
          </a:endParaRPr>
        </a:p>
      </dgm:t>
    </dgm:pt>
    <dgm:pt modelId="{B9D8B414-201A-4652-8835-15F1C973D9B3}" type="parTrans" cxnId="{D90A8D8F-4CFA-4FCB-9B22-3A229003369D}">
      <dgm:prSet/>
      <dgm:spPr/>
      <dgm:t>
        <a:bodyPr/>
        <a:lstStyle/>
        <a:p>
          <a:endParaRPr lang="zh-CN" altLang="en-US" sz="1400">
            <a:latin typeface="微软雅黑" pitchFamily="34" charset="-122"/>
            <a:ea typeface="微软雅黑" pitchFamily="34" charset="-122"/>
          </a:endParaRPr>
        </a:p>
      </dgm:t>
    </dgm:pt>
    <dgm:pt modelId="{567FF267-A0E0-479A-A004-40A2D74EE738}" type="sibTrans" cxnId="{D90A8D8F-4CFA-4FCB-9B22-3A229003369D}">
      <dgm:prSet/>
      <dgm:spPr/>
      <dgm:t>
        <a:bodyPr/>
        <a:lstStyle/>
        <a:p>
          <a:endParaRPr lang="zh-CN" altLang="en-US" sz="1400">
            <a:latin typeface="微软雅黑" pitchFamily="34" charset="-122"/>
            <a:ea typeface="微软雅黑" pitchFamily="34" charset="-122"/>
          </a:endParaRPr>
        </a:p>
      </dgm:t>
    </dgm:pt>
    <dgm:pt modelId="{03A2151A-2558-4731-8CFE-317A00714E0D}">
      <dgm:prSet phldrT="[文本]" custT="1"/>
      <dgm:spPr/>
      <dgm:t>
        <a:bodyPr/>
        <a:lstStyle/>
        <a:p>
          <a:r>
            <a:rPr lang="zh-CN" altLang="en-US" sz="1600" dirty="0" smtClean="0">
              <a:latin typeface="微软雅黑" pitchFamily="34" charset="-122"/>
              <a:ea typeface="微软雅黑" pitchFamily="34" charset="-122"/>
            </a:rPr>
            <a:t>过户</a:t>
          </a:r>
          <a:endParaRPr lang="zh-CN" altLang="en-US" sz="1600" dirty="0">
            <a:latin typeface="微软雅黑" pitchFamily="34" charset="-122"/>
            <a:ea typeface="微软雅黑" pitchFamily="34" charset="-122"/>
          </a:endParaRPr>
        </a:p>
      </dgm:t>
    </dgm:pt>
    <dgm:pt modelId="{5C70B26F-A432-4119-90D5-DC72A53A9DDA}" type="parTrans" cxnId="{09BA54EB-4A4B-465D-997D-668BECE5C5EF}">
      <dgm:prSet/>
      <dgm:spPr/>
      <dgm:t>
        <a:bodyPr/>
        <a:lstStyle/>
        <a:p>
          <a:endParaRPr lang="zh-CN" altLang="en-US" sz="1400">
            <a:latin typeface="微软雅黑" pitchFamily="34" charset="-122"/>
            <a:ea typeface="微软雅黑" pitchFamily="34" charset="-122"/>
          </a:endParaRPr>
        </a:p>
      </dgm:t>
    </dgm:pt>
    <dgm:pt modelId="{D0D8B850-D3DB-4980-AD06-6968271351FA}" type="sibTrans" cxnId="{09BA54EB-4A4B-465D-997D-668BECE5C5EF}">
      <dgm:prSet/>
      <dgm:spPr/>
      <dgm:t>
        <a:bodyPr/>
        <a:lstStyle/>
        <a:p>
          <a:endParaRPr lang="zh-CN" altLang="en-US" sz="1400">
            <a:latin typeface="微软雅黑" pitchFamily="34" charset="-122"/>
            <a:ea typeface="微软雅黑" pitchFamily="34" charset="-122"/>
          </a:endParaRPr>
        </a:p>
      </dgm:t>
    </dgm:pt>
    <dgm:pt modelId="{ABF565B8-B69B-4904-A55C-70B4F49CAE03}">
      <dgm:prSet phldrT="[文本]" custT="1"/>
      <dgm:spPr/>
      <dgm:t>
        <a:bodyPr/>
        <a:lstStyle/>
        <a:p>
          <a:r>
            <a:rPr lang="zh-CN" altLang="en-US" sz="1600" dirty="0" smtClean="0">
              <a:latin typeface="微软雅黑" pitchFamily="34" charset="-122"/>
              <a:ea typeface="微软雅黑" pitchFamily="34" charset="-122"/>
            </a:rPr>
            <a:t>交易相关数据</a:t>
          </a:r>
          <a:r>
            <a:rPr lang="en-US" altLang="zh-CN" sz="1600" dirty="0" smtClean="0">
              <a:latin typeface="微软雅黑" pitchFamily="34" charset="-122"/>
              <a:ea typeface="微软雅黑" pitchFamily="34" charset="-122"/>
            </a:rPr>
            <a:t>(2003-now)</a:t>
          </a:r>
          <a:endParaRPr lang="zh-CN" altLang="en-US" sz="1600" dirty="0">
            <a:latin typeface="微软雅黑" pitchFamily="34" charset="-122"/>
            <a:ea typeface="微软雅黑" pitchFamily="34" charset="-122"/>
          </a:endParaRPr>
        </a:p>
      </dgm:t>
    </dgm:pt>
    <dgm:pt modelId="{6908105F-B85B-46A0-A136-44369832FA71}" type="parTrans" cxnId="{D715F1A1-F5F5-40F1-ACE9-AD10D1E7B067}">
      <dgm:prSet/>
      <dgm:spPr/>
      <dgm:t>
        <a:bodyPr/>
        <a:lstStyle/>
        <a:p>
          <a:endParaRPr lang="zh-CN" altLang="en-US" sz="1400">
            <a:latin typeface="微软雅黑" pitchFamily="34" charset="-122"/>
            <a:ea typeface="微软雅黑" pitchFamily="34" charset="-122"/>
          </a:endParaRPr>
        </a:p>
      </dgm:t>
    </dgm:pt>
    <dgm:pt modelId="{C141D8DB-83A2-4A02-AF93-7C12CC09A8DC}" type="sibTrans" cxnId="{D715F1A1-F5F5-40F1-ACE9-AD10D1E7B067}">
      <dgm:prSet/>
      <dgm:spPr/>
      <dgm:t>
        <a:bodyPr/>
        <a:lstStyle/>
        <a:p>
          <a:endParaRPr lang="zh-CN" altLang="en-US" sz="1400">
            <a:latin typeface="微软雅黑" pitchFamily="34" charset="-122"/>
            <a:ea typeface="微软雅黑" pitchFamily="34" charset="-122"/>
          </a:endParaRPr>
        </a:p>
      </dgm:t>
    </dgm:pt>
    <dgm:pt modelId="{3C65E5DD-8920-4E82-9328-FFBED0ABD884}">
      <dgm:prSet phldrT="[文本]" custT="1"/>
      <dgm:spPr/>
      <dgm:t>
        <a:bodyPr/>
        <a:lstStyle/>
        <a:p>
          <a:r>
            <a:rPr lang="zh-CN" altLang="en-US" sz="1600" dirty="0" smtClean="0">
              <a:latin typeface="微软雅黑" pitchFamily="34" charset="-122"/>
              <a:ea typeface="微软雅黑" pitchFamily="34" charset="-122"/>
            </a:rPr>
            <a:t>成交</a:t>
          </a:r>
          <a:endParaRPr lang="zh-CN" altLang="en-US" sz="1600" dirty="0">
            <a:latin typeface="微软雅黑" pitchFamily="34" charset="-122"/>
            <a:ea typeface="微软雅黑" pitchFamily="34" charset="-122"/>
          </a:endParaRPr>
        </a:p>
      </dgm:t>
    </dgm:pt>
    <dgm:pt modelId="{375FC8DB-BB08-4213-8720-8A37AAE0855E}" type="parTrans" cxnId="{F90AABFD-2879-47A0-BE2E-3D3B7C1D7856}">
      <dgm:prSet/>
      <dgm:spPr/>
      <dgm:t>
        <a:bodyPr/>
        <a:lstStyle/>
        <a:p>
          <a:endParaRPr lang="zh-CN" altLang="en-US" sz="1400">
            <a:latin typeface="微软雅黑" pitchFamily="34" charset="-122"/>
            <a:ea typeface="微软雅黑" pitchFamily="34" charset="-122"/>
          </a:endParaRPr>
        </a:p>
      </dgm:t>
    </dgm:pt>
    <dgm:pt modelId="{26AB70B0-3F51-4761-820C-A107260D10CF}" type="sibTrans" cxnId="{F90AABFD-2879-47A0-BE2E-3D3B7C1D7856}">
      <dgm:prSet/>
      <dgm:spPr/>
      <dgm:t>
        <a:bodyPr/>
        <a:lstStyle/>
        <a:p>
          <a:endParaRPr lang="zh-CN" altLang="en-US" sz="1400">
            <a:latin typeface="微软雅黑" pitchFamily="34" charset="-122"/>
            <a:ea typeface="微软雅黑" pitchFamily="34" charset="-122"/>
          </a:endParaRPr>
        </a:p>
      </dgm:t>
    </dgm:pt>
    <dgm:pt modelId="{2C3FD303-CF3B-48FE-BAB2-2C7149B53E25}">
      <dgm:prSet phldrT="[文本]" custT="1"/>
      <dgm:spPr/>
      <dgm:t>
        <a:bodyPr/>
        <a:lstStyle/>
        <a:p>
          <a:r>
            <a:rPr lang="zh-CN" altLang="en-US" sz="1600" dirty="0" smtClean="0">
              <a:latin typeface="微软雅黑" pitchFamily="34" charset="-122"/>
              <a:ea typeface="微软雅黑" pitchFamily="34" charset="-122"/>
            </a:rPr>
            <a:t>行情</a:t>
          </a:r>
          <a:endParaRPr lang="zh-CN" altLang="en-US" sz="1600" dirty="0">
            <a:latin typeface="微软雅黑" pitchFamily="34" charset="-122"/>
            <a:ea typeface="微软雅黑" pitchFamily="34" charset="-122"/>
          </a:endParaRPr>
        </a:p>
      </dgm:t>
    </dgm:pt>
    <dgm:pt modelId="{DF81236C-7D22-46F1-8FE7-00B8A15CD347}" type="parTrans" cxnId="{4298D58D-C180-44D4-99C2-CA235D7D9C65}">
      <dgm:prSet/>
      <dgm:spPr/>
      <dgm:t>
        <a:bodyPr/>
        <a:lstStyle/>
        <a:p>
          <a:endParaRPr lang="zh-CN" altLang="en-US" sz="1400">
            <a:latin typeface="微软雅黑" pitchFamily="34" charset="-122"/>
            <a:ea typeface="微软雅黑" pitchFamily="34" charset="-122"/>
          </a:endParaRPr>
        </a:p>
      </dgm:t>
    </dgm:pt>
    <dgm:pt modelId="{00FD8078-74D3-41EA-8841-FC5FD02C77D8}" type="sibTrans" cxnId="{4298D58D-C180-44D4-99C2-CA235D7D9C65}">
      <dgm:prSet/>
      <dgm:spPr/>
      <dgm:t>
        <a:bodyPr/>
        <a:lstStyle/>
        <a:p>
          <a:endParaRPr lang="zh-CN" altLang="en-US" sz="1400">
            <a:latin typeface="微软雅黑" pitchFamily="34" charset="-122"/>
            <a:ea typeface="微软雅黑" pitchFamily="34" charset="-122"/>
          </a:endParaRPr>
        </a:p>
      </dgm:t>
    </dgm:pt>
    <dgm:pt modelId="{087F0F26-6EF8-4CDA-A49E-4FFCB529CA05}">
      <dgm:prSet phldrT="[文本]" custT="1"/>
      <dgm:spPr/>
      <dgm:t>
        <a:bodyPr/>
        <a:lstStyle/>
        <a:p>
          <a:r>
            <a:rPr lang="zh-CN" altLang="en-US" sz="1600" dirty="0" smtClean="0">
              <a:latin typeface="微软雅黑" pitchFamily="34" charset="-122"/>
              <a:ea typeface="微软雅黑" pitchFamily="34" charset="-122"/>
            </a:rPr>
            <a:t>持仓</a:t>
          </a:r>
          <a:endParaRPr lang="zh-CN" altLang="en-US" sz="1600" dirty="0">
            <a:latin typeface="微软雅黑" pitchFamily="34" charset="-122"/>
            <a:ea typeface="微软雅黑" pitchFamily="34" charset="-122"/>
          </a:endParaRPr>
        </a:p>
      </dgm:t>
    </dgm:pt>
    <dgm:pt modelId="{51B38749-85D2-4151-9B41-C62AD68B7C7D}" type="parTrans" cxnId="{81D14C5D-DA19-4229-8B64-D93A84231897}">
      <dgm:prSet/>
      <dgm:spPr/>
      <dgm:t>
        <a:bodyPr/>
        <a:lstStyle/>
        <a:p>
          <a:endParaRPr lang="zh-CN" altLang="en-US" sz="1400">
            <a:latin typeface="微软雅黑" pitchFamily="34" charset="-122"/>
            <a:ea typeface="微软雅黑" pitchFamily="34" charset="-122"/>
          </a:endParaRPr>
        </a:p>
      </dgm:t>
    </dgm:pt>
    <dgm:pt modelId="{0CD29C06-D798-43A2-8321-B8F027C34E9D}" type="sibTrans" cxnId="{81D14C5D-DA19-4229-8B64-D93A84231897}">
      <dgm:prSet/>
      <dgm:spPr/>
      <dgm:t>
        <a:bodyPr/>
        <a:lstStyle/>
        <a:p>
          <a:endParaRPr lang="zh-CN" altLang="en-US" sz="1400">
            <a:latin typeface="微软雅黑" pitchFamily="34" charset="-122"/>
            <a:ea typeface="微软雅黑" pitchFamily="34" charset="-122"/>
          </a:endParaRPr>
        </a:p>
      </dgm:t>
    </dgm:pt>
    <dgm:pt modelId="{6DE4ABD9-7FF5-43BB-870F-B8624F67B804}">
      <dgm:prSet phldrT="[文本]" custT="1"/>
      <dgm:spPr/>
      <dgm:t>
        <a:bodyPr/>
        <a:lstStyle/>
        <a:p>
          <a:r>
            <a:rPr lang="zh-CN" altLang="en-US" sz="1600" dirty="0" smtClean="0">
              <a:latin typeface="微软雅黑" pitchFamily="34" charset="-122"/>
              <a:ea typeface="微软雅黑" pitchFamily="34" charset="-122"/>
            </a:rPr>
            <a:t>非交易</a:t>
          </a:r>
          <a:endParaRPr lang="zh-CN" altLang="en-US" sz="1600" dirty="0">
            <a:latin typeface="微软雅黑" pitchFamily="34" charset="-122"/>
            <a:ea typeface="微软雅黑" pitchFamily="34" charset="-122"/>
          </a:endParaRPr>
        </a:p>
      </dgm:t>
    </dgm:pt>
    <dgm:pt modelId="{30ECDE31-F378-4778-B373-5C5E1E8B9155}" type="parTrans" cxnId="{78AEA165-DE27-41C1-A8D9-A5AD2B4F153C}">
      <dgm:prSet/>
      <dgm:spPr/>
      <dgm:t>
        <a:bodyPr/>
        <a:lstStyle/>
        <a:p>
          <a:endParaRPr lang="zh-CN" altLang="en-US" sz="1400">
            <a:latin typeface="微软雅黑" pitchFamily="34" charset="-122"/>
            <a:ea typeface="微软雅黑" pitchFamily="34" charset="-122"/>
          </a:endParaRPr>
        </a:p>
      </dgm:t>
    </dgm:pt>
    <dgm:pt modelId="{5E3C77AB-BDFA-4286-9641-B9B17875AE6E}" type="sibTrans" cxnId="{78AEA165-DE27-41C1-A8D9-A5AD2B4F153C}">
      <dgm:prSet/>
      <dgm:spPr/>
      <dgm:t>
        <a:bodyPr/>
        <a:lstStyle/>
        <a:p>
          <a:endParaRPr lang="zh-CN" altLang="en-US" sz="1400">
            <a:latin typeface="微软雅黑" pitchFamily="34" charset="-122"/>
            <a:ea typeface="微软雅黑" pitchFamily="34" charset="-122"/>
          </a:endParaRPr>
        </a:p>
      </dgm:t>
    </dgm:pt>
    <dgm:pt modelId="{57C2DFF3-8339-479F-8357-45E481029AA7}">
      <dgm:prSet phldrT="[文本]" custT="1"/>
      <dgm:spPr/>
      <dgm:t>
        <a:bodyPr/>
        <a:lstStyle/>
        <a:p>
          <a:r>
            <a:rPr lang="zh-CN" altLang="en-US" sz="1600" dirty="0" smtClean="0">
              <a:latin typeface="微软雅黑" pitchFamily="34" charset="-122"/>
              <a:ea typeface="微软雅黑" pitchFamily="34" charset="-122"/>
            </a:rPr>
            <a:t>竞价系统</a:t>
          </a:r>
          <a:endParaRPr lang="zh-CN" altLang="en-US" sz="1600" dirty="0">
            <a:latin typeface="微软雅黑" pitchFamily="34" charset="-122"/>
            <a:ea typeface="微软雅黑" pitchFamily="34" charset="-122"/>
          </a:endParaRPr>
        </a:p>
      </dgm:t>
    </dgm:pt>
    <dgm:pt modelId="{E9E47764-769B-43EF-BD98-7AD8C6EFA3C2}" type="parTrans" cxnId="{91A9FFF8-27E1-4DFB-8AB6-C9C8E9310D26}">
      <dgm:prSet/>
      <dgm:spPr/>
      <dgm:t>
        <a:bodyPr/>
        <a:lstStyle/>
        <a:p>
          <a:endParaRPr lang="zh-CN" altLang="en-US" sz="1400">
            <a:latin typeface="微软雅黑" pitchFamily="34" charset="-122"/>
            <a:ea typeface="微软雅黑" pitchFamily="34" charset="-122"/>
          </a:endParaRPr>
        </a:p>
      </dgm:t>
    </dgm:pt>
    <dgm:pt modelId="{64FF9CDE-3DD1-4120-A1D2-7A62B92EAEB1}" type="sibTrans" cxnId="{91A9FFF8-27E1-4DFB-8AB6-C9C8E9310D26}">
      <dgm:prSet/>
      <dgm:spPr/>
      <dgm:t>
        <a:bodyPr/>
        <a:lstStyle/>
        <a:p>
          <a:endParaRPr lang="zh-CN" altLang="en-US" sz="1400">
            <a:latin typeface="微软雅黑" pitchFamily="34" charset="-122"/>
            <a:ea typeface="微软雅黑" pitchFamily="34" charset="-122"/>
          </a:endParaRPr>
        </a:p>
      </dgm:t>
    </dgm:pt>
    <dgm:pt modelId="{0419A816-78CA-4E1D-A8F8-A5B9ECF35157}">
      <dgm:prSet phldrT="[文本]" custT="1"/>
      <dgm:spPr/>
      <dgm:t>
        <a:bodyPr/>
        <a:lstStyle/>
        <a:p>
          <a:r>
            <a:rPr lang="zh-CN" altLang="en-US" sz="1600" dirty="0" smtClean="0">
              <a:latin typeface="微软雅黑" pitchFamily="34" charset="-122"/>
              <a:ea typeface="微软雅黑" pitchFamily="34" charset="-122"/>
            </a:rPr>
            <a:t>综业系统</a:t>
          </a:r>
          <a:endParaRPr lang="zh-CN" altLang="en-US" sz="1600" dirty="0">
            <a:latin typeface="微软雅黑" pitchFamily="34" charset="-122"/>
            <a:ea typeface="微软雅黑" pitchFamily="34" charset="-122"/>
          </a:endParaRPr>
        </a:p>
      </dgm:t>
    </dgm:pt>
    <dgm:pt modelId="{2BD7C1B9-A8CB-45DA-84E4-9048DF671390}" type="parTrans" cxnId="{984E434C-DCA0-4B58-B718-461286387094}">
      <dgm:prSet/>
      <dgm:spPr/>
      <dgm:t>
        <a:bodyPr/>
        <a:lstStyle/>
        <a:p>
          <a:endParaRPr lang="zh-CN" altLang="en-US" sz="1400">
            <a:latin typeface="微软雅黑" pitchFamily="34" charset="-122"/>
            <a:ea typeface="微软雅黑" pitchFamily="34" charset="-122"/>
          </a:endParaRPr>
        </a:p>
      </dgm:t>
    </dgm:pt>
    <dgm:pt modelId="{63211C14-9A7F-4AF0-AC51-95B0AEBEAF77}" type="sibTrans" cxnId="{984E434C-DCA0-4B58-B718-461286387094}">
      <dgm:prSet/>
      <dgm:spPr/>
      <dgm:t>
        <a:bodyPr/>
        <a:lstStyle/>
        <a:p>
          <a:endParaRPr lang="zh-CN" altLang="en-US" sz="1400">
            <a:latin typeface="微软雅黑" pitchFamily="34" charset="-122"/>
            <a:ea typeface="微软雅黑" pitchFamily="34" charset="-122"/>
          </a:endParaRPr>
        </a:p>
      </dgm:t>
    </dgm:pt>
    <dgm:pt modelId="{CB616AEB-9146-42A7-A1DD-440C6310B24B}">
      <dgm:prSet phldrT="[文本]" custT="1"/>
      <dgm:spPr/>
      <dgm:t>
        <a:bodyPr/>
        <a:lstStyle/>
        <a:p>
          <a:r>
            <a:rPr lang="zh-CN" altLang="en-US" sz="1600" dirty="0" smtClean="0">
              <a:latin typeface="微软雅黑" pitchFamily="34" charset="-122"/>
              <a:ea typeface="微软雅黑" pitchFamily="34" charset="-122"/>
            </a:rPr>
            <a:t>固收系统</a:t>
          </a:r>
          <a:endParaRPr lang="zh-CN" altLang="en-US" sz="1600" dirty="0">
            <a:latin typeface="微软雅黑" pitchFamily="34" charset="-122"/>
            <a:ea typeface="微软雅黑" pitchFamily="34" charset="-122"/>
          </a:endParaRPr>
        </a:p>
      </dgm:t>
    </dgm:pt>
    <dgm:pt modelId="{2460E7B4-7A3D-4E02-B335-48E4B99B186F}" type="parTrans" cxnId="{14F6CA2C-A0C0-46C4-8878-6A234A88E93B}">
      <dgm:prSet/>
      <dgm:spPr/>
      <dgm:t>
        <a:bodyPr/>
        <a:lstStyle/>
        <a:p>
          <a:endParaRPr lang="zh-CN" altLang="en-US" sz="1400">
            <a:latin typeface="微软雅黑" pitchFamily="34" charset="-122"/>
            <a:ea typeface="微软雅黑" pitchFamily="34" charset="-122"/>
          </a:endParaRPr>
        </a:p>
      </dgm:t>
    </dgm:pt>
    <dgm:pt modelId="{179E5350-943F-4145-A860-4A6B5F9653D3}" type="sibTrans" cxnId="{14F6CA2C-A0C0-46C4-8878-6A234A88E93B}">
      <dgm:prSet/>
      <dgm:spPr/>
      <dgm:t>
        <a:bodyPr/>
        <a:lstStyle/>
        <a:p>
          <a:endParaRPr lang="zh-CN" altLang="en-US" sz="1400">
            <a:latin typeface="微软雅黑" pitchFamily="34" charset="-122"/>
            <a:ea typeface="微软雅黑" pitchFamily="34" charset="-122"/>
          </a:endParaRPr>
        </a:p>
      </dgm:t>
    </dgm:pt>
    <dgm:pt modelId="{03C16BC3-CF86-4DDA-AB3B-7E9645A06765}">
      <dgm:prSet phldrT="[文本]" custT="1"/>
      <dgm:spPr/>
      <dgm:t>
        <a:bodyPr/>
        <a:lstStyle/>
        <a:p>
          <a:r>
            <a:rPr lang="zh-CN" altLang="en-US" sz="1600" dirty="0" smtClean="0">
              <a:latin typeface="微软雅黑" pitchFamily="34" charset="-122"/>
              <a:ea typeface="微软雅黑" pitchFamily="34" charset="-122"/>
            </a:rPr>
            <a:t>闭市持仓</a:t>
          </a:r>
          <a:endParaRPr lang="zh-CN" altLang="en-US" sz="1600" dirty="0">
            <a:latin typeface="微软雅黑" pitchFamily="34" charset="-122"/>
            <a:ea typeface="微软雅黑" pitchFamily="34" charset="-122"/>
          </a:endParaRPr>
        </a:p>
      </dgm:t>
    </dgm:pt>
    <dgm:pt modelId="{18999278-B7FB-46E8-9D84-B5E1653D34F6}" type="parTrans" cxnId="{085D3D3D-F90B-41E8-BD94-0E620FF448B0}">
      <dgm:prSet/>
      <dgm:spPr/>
      <dgm:t>
        <a:bodyPr/>
        <a:lstStyle/>
        <a:p>
          <a:endParaRPr lang="zh-CN" altLang="en-US" sz="1400">
            <a:latin typeface="微软雅黑" pitchFamily="34" charset="-122"/>
            <a:ea typeface="微软雅黑" pitchFamily="34" charset="-122"/>
          </a:endParaRPr>
        </a:p>
      </dgm:t>
    </dgm:pt>
    <dgm:pt modelId="{FD51BDD0-6944-46C3-BF1D-24A20E7FF15E}" type="sibTrans" cxnId="{085D3D3D-F90B-41E8-BD94-0E620FF448B0}">
      <dgm:prSet/>
      <dgm:spPr/>
      <dgm:t>
        <a:bodyPr/>
        <a:lstStyle/>
        <a:p>
          <a:endParaRPr lang="zh-CN" altLang="en-US" sz="1400">
            <a:latin typeface="微软雅黑" pitchFamily="34" charset="-122"/>
            <a:ea typeface="微软雅黑" pitchFamily="34" charset="-122"/>
          </a:endParaRPr>
        </a:p>
      </dgm:t>
    </dgm:pt>
    <dgm:pt modelId="{9FB9B744-4CEF-4E0E-94BC-3F8F7D52FE58}">
      <dgm:prSet phldrT="[文本]" custT="1"/>
      <dgm:spPr/>
      <dgm:t>
        <a:bodyPr/>
        <a:lstStyle/>
        <a:p>
          <a:r>
            <a:rPr lang="zh-CN" altLang="en-US" sz="1600" dirty="0" smtClean="0">
              <a:latin typeface="微软雅黑" pitchFamily="34" charset="-122"/>
              <a:ea typeface="微软雅黑" pitchFamily="34" charset="-122"/>
            </a:rPr>
            <a:t>清算持仓</a:t>
          </a:r>
          <a:endParaRPr lang="zh-CN" altLang="en-US" sz="1600" dirty="0">
            <a:latin typeface="微软雅黑" pitchFamily="34" charset="-122"/>
            <a:ea typeface="微软雅黑" pitchFamily="34" charset="-122"/>
          </a:endParaRPr>
        </a:p>
      </dgm:t>
    </dgm:pt>
    <dgm:pt modelId="{532EC289-8D56-4864-90FC-2C8624B14E81}" type="parTrans" cxnId="{667F33C4-55A1-4F83-9DAE-3D9E73F1353A}">
      <dgm:prSet/>
      <dgm:spPr/>
      <dgm:t>
        <a:bodyPr/>
        <a:lstStyle/>
        <a:p>
          <a:endParaRPr lang="zh-CN" altLang="en-US" sz="1400">
            <a:latin typeface="微软雅黑" pitchFamily="34" charset="-122"/>
            <a:ea typeface="微软雅黑" pitchFamily="34" charset="-122"/>
          </a:endParaRPr>
        </a:p>
      </dgm:t>
    </dgm:pt>
    <dgm:pt modelId="{7FFBEC51-6F2F-4FAD-B6B1-906E9DFCDA15}" type="sibTrans" cxnId="{667F33C4-55A1-4F83-9DAE-3D9E73F1353A}">
      <dgm:prSet/>
      <dgm:spPr/>
      <dgm:t>
        <a:bodyPr/>
        <a:lstStyle/>
        <a:p>
          <a:endParaRPr lang="zh-CN" altLang="en-US" sz="1400">
            <a:latin typeface="微软雅黑" pitchFamily="34" charset="-122"/>
            <a:ea typeface="微软雅黑" pitchFamily="34" charset="-122"/>
          </a:endParaRPr>
        </a:p>
      </dgm:t>
    </dgm:pt>
    <dgm:pt modelId="{D55E3C95-80B8-479D-9907-C8F435F0A57D}">
      <dgm:prSet phldrT="[文本]" custT="1"/>
      <dgm:spPr/>
      <dgm:t>
        <a:bodyPr/>
        <a:lstStyle/>
        <a:p>
          <a:r>
            <a:rPr lang="zh-CN" altLang="en-US" sz="1600" dirty="0" smtClean="0">
              <a:latin typeface="微软雅黑" pitchFamily="34" charset="-122"/>
              <a:ea typeface="微软雅黑" pitchFamily="34" charset="-122"/>
            </a:rPr>
            <a:t>收盘行情</a:t>
          </a:r>
          <a:endParaRPr lang="zh-CN" altLang="en-US" sz="1600" dirty="0">
            <a:latin typeface="微软雅黑" pitchFamily="34" charset="-122"/>
            <a:ea typeface="微软雅黑" pitchFamily="34" charset="-122"/>
          </a:endParaRPr>
        </a:p>
      </dgm:t>
    </dgm:pt>
    <dgm:pt modelId="{A8AFFC01-801A-45DA-98AC-B3B47083A93E}" type="parTrans" cxnId="{6663AEA2-E9D3-4E81-892B-B94E6B7F46FC}">
      <dgm:prSet/>
      <dgm:spPr/>
      <dgm:t>
        <a:bodyPr/>
        <a:lstStyle/>
        <a:p>
          <a:endParaRPr lang="zh-CN" altLang="en-US" sz="1400">
            <a:latin typeface="微软雅黑" pitchFamily="34" charset="-122"/>
            <a:ea typeface="微软雅黑" pitchFamily="34" charset="-122"/>
          </a:endParaRPr>
        </a:p>
      </dgm:t>
    </dgm:pt>
    <dgm:pt modelId="{42CE43CB-80D5-462F-A618-EB1787A587EF}" type="sibTrans" cxnId="{6663AEA2-E9D3-4E81-892B-B94E6B7F46FC}">
      <dgm:prSet/>
      <dgm:spPr/>
      <dgm:t>
        <a:bodyPr/>
        <a:lstStyle/>
        <a:p>
          <a:endParaRPr lang="zh-CN" altLang="en-US" sz="1400">
            <a:latin typeface="微软雅黑" pitchFamily="34" charset="-122"/>
            <a:ea typeface="微软雅黑" pitchFamily="34" charset="-122"/>
          </a:endParaRPr>
        </a:p>
      </dgm:t>
    </dgm:pt>
    <dgm:pt modelId="{B3A233ED-2686-4748-8E2A-0006C2793079}">
      <dgm:prSet phldrT="[文本]" custT="1"/>
      <dgm:spPr/>
      <dgm:t>
        <a:bodyPr/>
        <a:lstStyle/>
        <a:p>
          <a:r>
            <a:rPr lang="zh-CN" altLang="en-US" sz="1600" dirty="0" smtClean="0">
              <a:latin typeface="微软雅黑" pitchFamily="34" charset="-122"/>
              <a:ea typeface="微软雅黑" pitchFamily="34" charset="-122"/>
            </a:rPr>
            <a:t>实时行情</a:t>
          </a:r>
          <a:endParaRPr lang="zh-CN" altLang="en-US" sz="1600" dirty="0">
            <a:latin typeface="微软雅黑" pitchFamily="34" charset="-122"/>
            <a:ea typeface="微软雅黑" pitchFamily="34" charset="-122"/>
          </a:endParaRPr>
        </a:p>
      </dgm:t>
    </dgm:pt>
    <dgm:pt modelId="{47FEBA96-284E-49ED-9EA1-C04894ABC45D}" type="parTrans" cxnId="{A4CC2F00-148C-437B-9E92-7353D26A4073}">
      <dgm:prSet/>
      <dgm:spPr/>
      <dgm:t>
        <a:bodyPr/>
        <a:lstStyle/>
        <a:p>
          <a:endParaRPr lang="zh-CN" altLang="en-US" sz="1400">
            <a:latin typeface="微软雅黑" pitchFamily="34" charset="-122"/>
            <a:ea typeface="微软雅黑" pitchFamily="34" charset="-122"/>
          </a:endParaRPr>
        </a:p>
      </dgm:t>
    </dgm:pt>
    <dgm:pt modelId="{F53C3806-4AC3-4745-B41A-332F6E6F571D}" type="sibTrans" cxnId="{A4CC2F00-148C-437B-9E92-7353D26A4073}">
      <dgm:prSet/>
      <dgm:spPr/>
      <dgm:t>
        <a:bodyPr/>
        <a:lstStyle/>
        <a:p>
          <a:endParaRPr lang="zh-CN" altLang="en-US" sz="1400">
            <a:latin typeface="微软雅黑" pitchFamily="34" charset="-122"/>
            <a:ea typeface="微软雅黑" pitchFamily="34" charset="-122"/>
          </a:endParaRPr>
        </a:p>
      </dgm:t>
    </dgm:pt>
    <dgm:pt modelId="{C5EBBDC6-8817-4451-8B4D-E3C41636EB09}">
      <dgm:prSet phldrT="[文本]" custT="1"/>
      <dgm:spPr/>
      <dgm:t>
        <a:bodyPr/>
        <a:lstStyle/>
        <a:p>
          <a:r>
            <a:rPr lang="zh-CN" altLang="en-US" sz="1600" dirty="0" smtClean="0">
              <a:latin typeface="微软雅黑" pitchFamily="34" charset="-122"/>
              <a:ea typeface="微软雅黑" pitchFamily="34" charset="-122"/>
            </a:rPr>
            <a:t>分时行情</a:t>
          </a:r>
          <a:endParaRPr lang="zh-CN" altLang="en-US" sz="1600" dirty="0">
            <a:latin typeface="微软雅黑" pitchFamily="34" charset="-122"/>
            <a:ea typeface="微软雅黑" pitchFamily="34" charset="-122"/>
          </a:endParaRPr>
        </a:p>
      </dgm:t>
    </dgm:pt>
    <dgm:pt modelId="{D50C48CB-2F03-4A98-8C6C-E5E0A142DB93}" type="parTrans" cxnId="{FCE443CD-16B9-4252-864E-40E72CB7BC04}">
      <dgm:prSet/>
      <dgm:spPr/>
      <dgm:t>
        <a:bodyPr/>
        <a:lstStyle/>
        <a:p>
          <a:endParaRPr lang="zh-CN" altLang="en-US" sz="1400">
            <a:latin typeface="微软雅黑" pitchFamily="34" charset="-122"/>
            <a:ea typeface="微软雅黑" pitchFamily="34" charset="-122"/>
          </a:endParaRPr>
        </a:p>
      </dgm:t>
    </dgm:pt>
    <dgm:pt modelId="{84DBF641-8074-4B68-A6D3-CA339949B96C}" type="sibTrans" cxnId="{FCE443CD-16B9-4252-864E-40E72CB7BC04}">
      <dgm:prSet/>
      <dgm:spPr/>
      <dgm:t>
        <a:bodyPr/>
        <a:lstStyle/>
        <a:p>
          <a:endParaRPr lang="zh-CN" altLang="en-US" sz="1400">
            <a:latin typeface="微软雅黑" pitchFamily="34" charset="-122"/>
            <a:ea typeface="微软雅黑" pitchFamily="34" charset="-122"/>
          </a:endParaRPr>
        </a:p>
      </dgm:t>
    </dgm:pt>
    <dgm:pt modelId="{8FA35DA0-E691-41A9-BD94-C5BB6DD89172}">
      <dgm:prSet phldrT="[文本]" custT="1"/>
      <dgm:spPr/>
      <dgm:t>
        <a:bodyPr/>
        <a:lstStyle/>
        <a:p>
          <a:r>
            <a:rPr lang="zh-CN" altLang="en-US" sz="1600" dirty="0" smtClean="0">
              <a:latin typeface="微软雅黑" pitchFamily="34" charset="-122"/>
              <a:ea typeface="微软雅黑" pitchFamily="34" charset="-122"/>
            </a:rPr>
            <a:t>对应订单</a:t>
          </a:r>
          <a:endParaRPr lang="zh-CN" altLang="en-US" sz="1600" dirty="0">
            <a:latin typeface="微软雅黑" pitchFamily="34" charset="-122"/>
            <a:ea typeface="微软雅黑" pitchFamily="34" charset="-122"/>
          </a:endParaRPr>
        </a:p>
      </dgm:t>
    </dgm:pt>
    <dgm:pt modelId="{BF7F6C87-4275-4F11-ADC3-8DB7778636BE}" type="parTrans" cxnId="{E2539BCF-2A1B-4457-802B-40E5D4D885F0}">
      <dgm:prSet/>
      <dgm:spPr/>
      <dgm:t>
        <a:bodyPr/>
        <a:lstStyle/>
        <a:p>
          <a:endParaRPr lang="zh-CN" altLang="en-US" sz="1400">
            <a:latin typeface="微软雅黑" pitchFamily="34" charset="-122"/>
            <a:ea typeface="微软雅黑" pitchFamily="34" charset="-122"/>
          </a:endParaRPr>
        </a:p>
      </dgm:t>
    </dgm:pt>
    <dgm:pt modelId="{53AF7F14-4068-43F3-9BA1-1A903C69B9E1}" type="sibTrans" cxnId="{E2539BCF-2A1B-4457-802B-40E5D4D885F0}">
      <dgm:prSet/>
      <dgm:spPr/>
      <dgm:t>
        <a:bodyPr/>
        <a:lstStyle/>
        <a:p>
          <a:endParaRPr lang="zh-CN" altLang="en-US" sz="1400">
            <a:latin typeface="微软雅黑" pitchFamily="34" charset="-122"/>
            <a:ea typeface="微软雅黑" pitchFamily="34" charset="-122"/>
          </a:endParaRPr>
        </a:p>
      </dgm:t>
    </dgm:pt>
    <dgm:pt modelId="{A2435F62-DF07-4162-A230-A733470A5FF9}">
      <dgm:prSet phldrT="[文本]" custT="1"/>
      <dgm:spPr/>
      <dgm:t>
        <a:bodyPr/>
        <a:lstStyle/>
        <a:p>
          <a:r>
            <a:rPr lang="zh-CN" altLang="en-US" sz="1400" dirty="0" smtClean="0">
              <a:latin typeface="微软雅黑" pitchFamily="34" charset="-122"/>
              <a:ea typeface="微软雅黑" pitchFamily="34" charset="-122"/>
            </a:rPr>
            <a:t>数据集市</a:t>
          </a:r>
          <a:endParaRPr lang="zh-CN" altLang="en-US" sz="1400" dirty="0">
            <a:latin typeface="微软雅黑" pitchFamily="34" charset="-122"/>
            <a:ea typeface="微软雅黑" pitchFamily="34" charset="-122"/>
          </a:endParaRPr>
        </a:p>
      </dgm:t>
    </dgm:pt>
    <dgm:pt modelId="{48EBE75B-3B9D-4334-8EF7-159F1D63C6B4}" type="parTrans" cxnId="{AFE8819D-F87B-4933-8CB2-C75E16D1574D}">
      <dgm:prSet/>
      <dgm:spPr/>
      <dgm:t>
        <a:bodyPr/>
        <a:lstStyle/>
        <a:p>
          <a:endParaRPr lang="zh-CN" altLang="en-US" sz="1600">
            <a:latin typeface="微软雅黑" pitchFamily="34" charset="-122"/>
            <a:ea typeface="微软雅黑" pitchFamily="34" charset="-122"/>
          </a:endParaRPr>
        </a:p>
      </dgm:t>
    </dgm:pt>
    <dgm:pt modelId="{3B656CFF-85B0-44E6-A468-699F14A5D3FB}" type="sibTrans" cxnId="{AFE8819D-F87B-4933-8CB2-C75E16D1574D}">
      <dgm:prSet/>
      <dgm:spPr/>
      <dgm:t>
        <a:bodyPr/>
        <a:lstStyle/>
        <a:p>
          <a:endParaRPr lang="zh-CN" altLang="en-US" sz="1600">
            <a:latin typeface="微软雅黑" pitchFamily="34" charset="-122"/>
            <a:ea typeface="微软雅黑" pitchFamily="34" charset="-122"/>
          </a:endParaRPr>
        </a:p>
      </dgm:t>
    </dgm:pt>
    <dgm:pt modelId="{EC650056-E314-4A04-827A-D0C2E1EE23BB}">
      <dgm:prSet phldrT="[文本]" custT="1"/>
      <dgm:spPr/>
      <dgm:t>
        <a:bodyPr/>
        <a:lstStyle/>
        <a:p>
          <a:r>
            <a:rPr lang="zh-CN" altLang="en-US" sz="1600" dirty="0" smtClean="0">
              <a:latin typeface="微软雅黑" pitchFamily="34" charset="-122"/>
              <a:ea typeface="微软雅黑" pitchFamily="34" charset="-122"/>
            </a:rPr>
            <a:t>报表类数据</a:t>
          </a:r>
          <a:endParaRPr lang="zh-CN" altLang="en-US" sz="1600" dirty="0">
            <a:latin typeface="微软雅黑" pitchFamily="34" charset="-122"/>
            <a:ea typeface="微软雅黑" pitchFamily="34" charset="-122"/>
          </a:endParaRPr>
        </a:p>
      </dgm:t>
    </dgm:pt>
    <dgm:pt modelId="{6DA6C4A0-8D50-4F36-875F-C795D467F101}" type="parTrans" cxnId="{6F4A3F26-300C-43D3-AD2A-87FDEDE26C91}">
      <dgm:prSet/>
      <dgm:spPr/>
      <dgm:t>
        <a:bodyPr/>
        <a:lstStyle/>
        <a:p>
          <a:endParaRPr lang="zh-CN" altLang="en-US" sz="1600">
            <a:latin typeface="微软雅黑" pitchFamily="34" charset="-122"/>
            <a:ea typeface="微软雅黑" pitchFamily="34" charset="-122"/>
          </a:endParaRPr>
        </a:p>
      </dgm:t>
    </dgm:pt>
    <dgm:pt modelId="{ADB75922-FC68-45D5-BAFC-B2281A3400DC}" type="sibTrans" cxnId="{6F4A3F26-300C-43D3-AD2A-87FDEDE26C91}">
      <dgm:prSet/>
      <dgm:spPr/>
      <dgm:t>
        <a:bodyPr/>
        <a:lstStyle/>
        <a:p>
          <a:endParaRPr lang="zh-CN" altLang="en-US" sz="1600">
            <a:latin typeface="微软雅黑" pitchFamily="34" charset="-122"/>
            <a:ea typeface="微软雅黑" pitchFamily="34" charset="-122"/>
          </a:endParaRPr>
        </a:p>
      </dgm:t>
    </dgm:pt>
    <dgm:pt modelId="{34886138-BA04-498E-8FE7-1E0770D26F20}">
      <dgm:prSet phldrT="[文本]" custT="1"/>
      <dgm:spPr/>
      <dgm:t>
        <a:bodyPr/>
        <a:lstStyle/>
        <a:p>
          <a:r>
            <a:rPr lang="zh-CN" altLang="en-US" sz="1600" dirty="0" smtClean="0">
              <a:latin typeface="微软雅黑" pitchFamily="34" charset="-122"/>
              <a:ea typeface="微软雅黑" pitchFamily="34" charset="-122"/>
            </a:rPr>
            <a:t>账户信息</a:t>
          </a:r>
          <a:endParaRPr lang="zh-CN" altLang="en-US" sz="1600" dirty="0">
            <a:latin typeface="微软雅黑" pitchFamily="34" charset="-122"/>
            <a:ea typeface="微软雅黑" pitchFamily="34" charset="-122"/>
          </a:endParaRPr>
        </a:p>
      </dgm:t>
    </dgm:pt>
    <dgm:pt modelId="{534BF5EF-B8EA-4D7A-BC41-B20DC33CF0F8}" type="parTrans" cxnId="{D38208EF-D242-4A03-A0B5-56B947C17F78}">
      <dgm:prSet/>
      <dgm:spPr/>
      <dgm:t>
        <a:bodyPr/>
        <a:lstStyle/>
        <a:p>
          <a:endParaRPr lang="zh-CN" altLang="en-US" sz="1600">
            <a:latin typeface="微软雅黑" pitchFamily="34" charset="-122"/>
            <a:ea typeface="微软雅黑" pitchFamily="34" charset="-122"/>
          </a:endParaRPr>
        </a:p>
      </dgm:t>
    </dgm:pt>
    <dgm:pt modelId="{EF27A740-3A12-46F5-982F-A6FC54A375F3}" type="sibTrans" cxnId="{D38208EF-D242-4A03-A0B5-56B947C17F78}">
      <dgm:prSet/>
      <dgm:spPr/>
      <dgm:t>
        <a:bodyPr/>
        <a:lstStyle/>
        <a:p>
          <a:endParaRPr lang="zh-CN" altLang="en-US" sz="1600">
            <a:latin typeface="微软雅黑" pitchFamily="34" charset="-122"/>
            <a:ea typeface="微软雅黑" pitchFamily="34" charset="-122"/>
          </a:endParaRPr>
        </a:p>
      </dgm:t>
    </dgm:pt>
    <dgm:pt modelId="{DA3270DB-2EA1-45AB-8667-8A997DD382F1}">
      <dgm:prSet phldrT="[文本]" custT="1"/>
      <dgm:spPr/>
      <dgm:t>
        <a:bodyPr/>
        <a:lstStyle/>
        <a:p>
          <a:r>
            <a:rPr lang="zh-CN" altLang="en-US" sz="1600" dirty="0" smtClean="0">
              <a:latin typeface="微软雅黑" pitchFamily="34" charset="-122"/>
              <a:ea typeface="微软雅黑" pitchFamily="34" charset="-122"/>
            </a:rPr>
            <a:t>开户资料</a:t>
          </a:r>
          <a:endParaRPr lang="zh-CN" altLang="en-US" sz="1600" dirty="0">
            <a:latin typeface="微软雅黑" pitchFamily="34" charset="-122"/>
            <a:ea typeface="微软雅黑" pitchFamily="34" charset="-122"/>
          </a:endParaRPr>
        </a:p>
      </dgm:t>
    </dgm:pt>
    <dgm:pt modelId="{F225065D-7CC1-4188-877F-CAB281E7CECF}" type="parTrans" cxnId="{08581E12-E6E5-485E-B444-A3E9F6CEE87A}">
      <dgm:prSet/>
      <dgm:spPr/>
      <dgm:t>
        <a:bodyPr/>
        <a:lstStyle/>
        <a:p>
          <a:endParaRPr lang="zh-CN" altLang="en-US" sz="1600">
            <a:latin typeface="微软雅黑" pitchFamily="34" charset="-122"/>
            <a:ea typeface="微软雅黑" pitchFamily="34" charset="-122"/>
          </a:endParaRPr>
        </a:p>
      </dgm:t>
    </dgm:pt>
    <dgm:pt modelId="{807C8C70-5D32-4494-B0A6-A8FEFB25982C}" type="sibTrans" cxnId="{08581E12-E6E5-485E-B444-A3E9F6CEE87A}">
      <dgm:prSet/>
      <dgm:spPr/>
      <dgm:t>
        <a:bodyPr/>
        <a:lstStyle/>
        <a:p>
          <a:endParaRPr lang="zh-CN" altLang="en-US" sz="1600">
            <a:latin typeface="微软雅黑" pitchFamily="34" charset="-122"/>
            <a:ea typeface="微软雅黑" pitchFamily="34" charset="-122"/>
          </a:endParaRPr>
        </a:p>
      </dgm:t>
    </dgm:pt>
    <dgm:pt modelId="{9CEDF3BE-6B91-4C8A-9710-85B1F29A5282}">
      <dgm:prSet phldrT="[文本]" custT="1"/>
      <dgm:spPr/>
      <dgm:t>
        <a:bodyPr/>
        <a:lstStyle/>
        <a:p>
          <a:r>
            <a:rPr lang="zh-CN" altLang="en-US" sz="1600" dirty="0" smtClean="0">
              <a:latin typeface="微软雅黑" pitchFamily="34" charset="-122"/>
              <a:ea typeface="微软雅黑" pitchFamily="34" charset="-122"/>
            </a:rPr>
            <a:t>指定交易</a:t>
          </a:r>
          <a:endParaRPr lang="zh-CN" altLang="en-US" sz="1600" dirty="0">
            <a:latin typeface="微软雅黑" pitchFamily="34" charset="-122"/>
            <a:ea typeface="微软雅黑" pitchFamily="34" charset="-122"/>
          </a:endParaRPr>
        </a:p>
      </dgm:t>
    </dgm:pt>
    <dgm:pt modelId="{C262B910-6CBB-4546-B7EF-C82219ED28FE}" type="parTrans" cxnId="{0C0C089C-BD92-44AD-9250-7BE1F2AADD03}">
      <dgm:prSet/>
      <dgm:spPr/>
      <dgm:t>
        <a:bodyPr/>
        <a:lstStyle/>
        <a:p>
          <a:endParaRPr lang="zh-CN" altLang="en-US" sz="1600">
            <a:latin typeface="微软雅黑" pitchFamily="34" charset="-122"/>
            <a:ea typeface="微软雅黑" pitchFamily="34" charset="-122"/>
          </a:endParaRPr>
        </a:p>
      </dgm:t>
    </dgm:pt>
    <dgm:pt modelId="{99B50D05-AFCE-493E-8D6E-C61BA30B7920}" type="sibTrans" cxnId="{0C0C089C-BD92-44AD-9250-7BE1F2AADD03}">
      <dgm:prSet/>
      <dgm:spPr/>
      <dgm:t>
        <a:bodyPr/>
        <a:lstStyle/>
        <a:p>
          <a:endParaRPr lang="zh-CN" altLang="en-US" sz="1600">
            <a:latin typeface="微软雅黑" pitchFamily="34" charset="-122"/>
            <a:ea typeface="微软雅黑" pitchFamily="34" charset="-122"/>
          </a:endParaRPr>
        </a:p>
      </dgm:t>
    </dgm:pt>
    <dgm:pt modelId="{AE166773-A804-48D2-B894-F402549ED46E}">
      <dgm:prSet phldrT="[文本]" custT="1"/>
      <dgm:spPr/>
      <dgm:t>
        <a:bodyPr/>
        <a:lstStyle/>
        <a:p>
          <a:r>
            <a:rPr lang="zh-CN" altLang="en-US" sz="1600" dirty="0" smtClean="0">
              <a:latin typeface="微软雅黑" pitchFamily="34" charset="-122"/>
              <a:ea typeface="微软雅黑" pitchFamily="34" charset="-122"/>
            </a:rPr>
            <a:t>业务权限</a:t>
          </a:r>
          <a:endParaRPr lang="zh-CN" altLang="en-US" sz="1600" dirty="0">
            <a:latin typeface="微软雅黑" pitchFamily="34" charset="-122"/>
            <a:ea typeface="微软雅黑" pitchFamily="34" charset="-122"/>
          </a:endParaRPr>
        </a:p>
      </dgm:t>
    </dgm:pt>
    <dgm:pt modelId="{6978F6F5-57F6-493C-AE70-99783632A4DC}" type="parTrans" cxnId="{1D8E349A-B5EE-4B1D-977E-627D8F9F14EE}">
      <dgm:prSet/>
      <dgm:spPr/>
      <dgm:t>
        <a:bodyPr/>
        <a:lstStyle/>
        <a:p>
          <a:endParaRPr lang="zh-CN" altLang="en-US" sz="1600">
            <a:latin typeface="微软雅黑" pitchFamily="34" charset="-122"/>
            <a:ea typeface="微软雅黑" pitchFamily="34" charset="-122"/>
          </a:endParaRPr>
        </a:p>
      </dgm:t>
    </dgm:pt>
    <dgm:pt modelId="{2B0B0931-06CC-43A7-88F9-92598000A479}" type="sibTrans" cxnId="{1D8E349A-B5EE-4B1D-977E-627D8F9F14EE}">
      <dgm:prSet/>
      <dgm:spPr/>
      <dgm:t>
        <a:bodyPr/>
        <a:lstStyle/>
        <a:p>
          <a:endParaRPr lang="zh-CN" altLang="en-US" sz="1600">
            <a:latin typeface="微软雅黑" pitchFamily="34" charset="-122"/>
            <a:ea typeface="微软雅黑" pitchFamily="34" charset="-122"/>
          </a:endParaRPr>
        </a:p>
      </dgm:t>
    </dgm:pt>
    <dgm:pt modelId="{20D23CAA-CE4F-48BA-81C4-5DD23C653DE9}">
      <dgm:prSet phldrT="[文本]" custT="1"/>
      <dgm:spPr/>
      <dgm:t>
        <a:bodyPr/>
        <a:lstStyle/>
        <a:p>
          <a:r>
            <a:rPr lang="zh-CN" altLang="en-US" sz="1600" dirty="0" smtClean="0">
              <a:latin typeface="微软雅黑" pitchFamily="34" charset="-122"/>
              <a:ea typeface="微软雅黑" pitchFamily="34" charset="-122"/>
            </a:rPr>
            <a:t>账户分类</a:t>
          </a:r>
          <a:endParaRPr lang="zh-CN" altLang="en-US" sz="1600" dirty="0">
            <a:latin typeface="微软雅黑" pitchFamily="34" charset="-122"/>
            <a:ea typeface="微软雅黑" pitchFamily="34" charset="-122"/>
          </a:endParaRPr>
        </a:p>
      </dgm:t>
    </dgm:pt>
    <dgm:pt modelId="{4DCF50D2-9A23-49CA-903D-A8E3481AD144}" type="parTrans" cxnId="{5BD96C26-81A4-4201-B7B6-7FA2D5AFFB88}">
      <dgm:prSet/>
      <dgm:spPr/>
      <dgm:t>
        <a:bodyPr/>
        <a:lstStyle/>
        <a:p>
          <a:endParaRPr lang="zh-CN" altLang="en-US" sz="1600">
            <a:latin typeface="微软雅黑" pitchFamily="34" charset="-122"/>
            <a:ea typeface="微软雅黑" pitchFamily="34" charset="-122"/>
          </a:endParaRPr>
        </a:p>
      </dgm:t>
    </dgm:pt>
    <dgm:pt modelId="{D4F3DB59-9FDC-4AB0-B5FA-FB6E61784F2D}" type="sibTrans" cxnId="{5BD96C26-81A4-4201-B7B6-7FA2D5AFFB88}">
      <dgm:prSet/>
      <dgm:spPr/>
      <dgm:t>
        <a:bodyPr/>
        <a:lstStyle/>
        <a:p>
          <a:endParaRPr lang="zh-CN" altLang="en-US" sz="1600">
            <a:latin typeface="微软雅黑" pitchFamily="34" charset="-122"/>
            <a:ea typeface="微软雅黑" pitchFamily="34" charset="-122"/>
          </a:endParaRPr>
        </a:p>
      </dgm:t>
    </dgm:pt>
    <dgm:pt modelId="{F11CCD55-6753-4707-B2D9-94E7F5A825EE}">
      <dgm:prSet phldrT="[文本]" custT="1"/>
      <dgm:spPr/>
      <dgm:t>
        <a:bodyPr/>
        <a:lstStyle/>
        <a:p>
          <a:r>
            <a:rPr lang="zh-CN" altLang="en-US" sz="1400" dirty="0" smtClean="0">
              <a:latin typeface="微软雅黑" pitchFamily="34" charset="-122"/>
              <a:ea typeface="微软雅黑" pitchFamily="34" charset="-122"/>
            </a:rPr>
            <a:t>金融工具</a:t>
          </a:r>
          <a:endParaRPr lang="zh-CN" altLang="en-US" sz="1400" dirty="0">
            <a:latin typeface="微软雅黑" pitchFamily="34" charset="-122"/>
            <a:ea typeface="微软雅黑" pitchFamily="34" charset="-122"/>
          </a:endParaRPr>
        </a:p>
      </dgm:t>
    </dgm:pt>
    <dgm:pt modelId="{F635E72B-2725-440F-9D04-200335345CAB}" type="parTrans" cxnId="{7BF8FA07-7017-4A18-834B-D75913CF3DD2}">
      <dgm:prSet/>
      <dgm:spPr/>
      <dgm:t>
        <a:bodyPr/>
        <a:lstStyle/>
        <a:p>
          <a:endParaRPr lang="zh-CN" altLang="en-US" sz="1600">
            <a:latin typeface="微软雅黑" pitchFamily="34" charset="-122"/>
            <a:ea typeface="微软雅黑" pitchFamily="34" charset="-122"/>
          </a:endParaRPr>
        </a:p>
      </dgm:t>
    </dgm:pt>
    <dgm:pt modelId="{C1F395DB-3712-44EF-B387-F055ABC61325}" type="sibTrans" cxnId="{7BF8FA07-7017-4A18-834B-D75913CF3DD2}">
      <dgm:prSet/>
      <dgm:spPr/>
      <dgm:t>
        <a:bodyPr/>
        <a:lstStyle/>
        <a:p>
          <a:endParaRPr lang="zh-CN" altLang="en-US" sz="1600">
            <a:latin typeface="微软雅黑" pitchFamily="34" charset="-122"/>
            <a:ea typeface="微软雅黑" pitchFamily="34" charset="-122"/>
          </a:endParaRPr>
        </a:p>
      </dgm:t>
    </dgm:pt>
    <dgm:pt modelId="{72EA5473-C665-4693-9299-6BADB5B72103}">
      <dgm:prSet phldrT="[文本]" custT="1"/>
      <dgm:spPr/>
      <dgm:t>
        <a:bodyPr/>
        <a:lstStyle/>
        <a:p>
          <a:r>
            <a:rPr lang="zh-CN" altLang="en-US" sz="1400" dirty="0" smtClean="0">
              <a:latin typeface="微软雅黑" pitchFamily="34" charset="-122"/>
              <a:ea typeface="微软雅黑" pitchFamily="34" charset="-122"/>
            </a:rPr>
            <a:t>上市公司</a:t>
          </a:r>
          <a:endParaRPr lang="zh-CN" altLang="en-US" sz="1400" dirty="0">
            <a:latin typeface="微软雅黑" pitchFamily="34" charset="-122"/>
            <a:ea typeface="微软雅黑" pitchFamily="34" charset="-122"/>
          </a:endParaRPr>
        </a:p>
      </dgm:t>
    </dgm:pt>
    <dgm:pt modelId="{6FF32877-14A7-4CFB-A58C-B231552972F5}" type="parTrans" cxnId="{C8941DF7-AC1B-47E0-9C1F-30E7A6FDBA2E}">
      <dgm:prSet/>
      <dgm:spPr/>
      <dgm:t>
        <a:bodyPr/>
        <a:lstStyle/>
        <a:p>
          <a:endParaRPr lang="zh-CN" altLang="en-US" sz="1600">
            <a:latin typeface="微软雅黑" pitchFamily="34" charset="-122"/>
            <a:ea typeface="微软雅黑" pitchFamily="34" charset="-122"/>
          </a:endParaRPr>
        </a:p>
      </dgm:t>
    </dgm:pt>
    <dgm:pt modelId="{6C50ADBA-A3D5-4556-B913-C02F045398A0}" type="sibTrans" cxnId="{C8941DF7-AC1B-47E0-9C1F-30E7A6FDBA2E}">
      <dgm:prSet/>
      <dgm:spPr/>
      <dgm:t>
        <a:bodyPr/>
        <a:lstStyle/>
        <a:p>
          <a:endParaRPr lang="zh-CN" altLang="en-US" sz="1600">
            <a:latin typeface="微软雅黑" pitchFamily="34" charset="-122"/>
            <a:ea typeface="微软雅黑" pitchFamily="34" charset="-122"/>
          </a:endParaRPr>
        </a:p>
      </dgm:t>
    </dgm:pt>
    <dgm:pt modelId="{5221D092-DB87-4A0A-A171-FEA259D1E4FE}">
      <dgm:prSet phldrT="[文本]" custT="1"/>
      <dgm:spPr/>
      <dgm:t>
        <a:bodyPr/>
        <a:lstStyle/>
        <a:p>
          <a:r>
            <a:rPr lang="zh-CN" altLang="en-US" sz="1600" dirty="0" smtClean="0">
              <a:latin typeface="微软雅黑" pitchFamily="34" charset="-122"/>
              <a:ea typeface="微软雅黑" pitchFamily="34" charset="-122"/>
            </a:rPr>
            <a:t>基本信息</a:t>
          </a:r>
          <a:endParaRPr lang="zh-CN" altLang="en-US" sz="1600" dirty="0">
            <a:latin typeface="微软雅黑" pitchFamily="34" charset="-122"/>
            <a:ea typeface="微软雅黑" pitchFamily="34" charset="-122"/>
          </a:endParaRPr>
        </a:p>
      </dgm:t>
    </dgm:pt>
    <dgm:pt modelId="{F0256FED-C0CD-4B70-8FE5-CE74A09EDAD3}" type="parTrans" cxnId="{D16F6071-66CD-4C57-B02D-0EB7AFBBBD78}">
      <dgm:prSet/>
      <dgm:spPr/>
      <dgm:t>
        <a:bodyPr/>
        <a:lstStyle/>
        <a:p>
          <a:endParaRPr lang="zh-CN" altLang="en-US" sz="1600">
            <a:latin typeface="微软雅黑" pitchFamily="34" charset="-122"/>
            <a:ea typeface="微软雅黑" pitchFamily="34" charset="-122"/>
          </a:endParaRPr>
        </a:p>
      </dgm:t>
    </dgm:pt>
    <dgm:pt modelId="{0BD4F76C-D1F5-4CFC-99BE-558C46C57F22}" type="sibTrans" cxnId="{D16F6071-66CD-4C57-B02D-0EB7AFBBBD78}">
      <dgm:prSet/>
      <dgm:spPr/>
      <dgm:t>
        <a:bodyPr/>
        <a:lstStyle/>
        <a:p>
          <a:endParaRPr lang="zh-CN" altLang="en-US" sz="1600">
            <a:latin typeface="微软雅黑" pitchFamily="34" charset="-122"/>
            <a:ea typeface="微软雅黑" pitchFamily="34" charset="-122"/>
          </a:endParaRPr>
        </a:p>
      </dgm:t>
    </dgm:pt>
    <dgm:pt modelId="{36852DF1-FAC7-4EBC-AEDF-AA9788B6D54B}">
      <dgm:prSet phldrT="[文本]" custT="1"/>
      <dgm:spPr/>
      <dgm:t>
        <a:bodyPr/>
        <a:lstStyle/>
        <a:p>
          <a:r>
            <a:rPr lang="zh-CN" altLang="en-US" sz="1400" dirty="0" smtClean="0">
              <a:latin typeface="微软雅黑" pitchFamily="34" charset="-122"/>
              <a:ea typeface="微软雅黑" pitchFamily="34" charset="-122"/>
            </a:rPr>
            <a:t>会籍信息</a:t>
          </a:r>
          <a:endParaRPr lang="zh-CN" altLang="en-US" sz="1400" dirty="0">
            <a:latin typeface="微软雅黑" pitchFamily="34" charset="-122"/>
            <a:ea typeface="微软雅黑" pitchFamily="34" charset="-122"/>
          </a:endParaRPr>
        </a:p>
      </dgm:t>
    </dgm:pt>
    <dgm:pt modelId="{DF1B696E-B50A-4B01-8CD9-6D2029C04789}" type="parTrans" cxnId="{62898DC8-B3FE-4DFB-BC88-C89B6387D183}">
      <dgm:prSet/>
      <dgm:spPr/>
      <dgm:t>
        <a:bodyPr/>
        <a:lstStyle/>
        <a:p>
          <a:endParaRPr lang="zh-CN" altLang="en-US" sz="1600">
            <a:latin typeface="微软雅黑" pitchFamily="34" charset="-122"/>
            <a:ea typeface="微软雅黑" pitchFamily="34" charset="-122"/>
          </a:endParaRPr>
        </a:p>
      </dgm:t>
    </dgm:pt>
    <dgm:pt modelId="{4E6C220E-2BE4-43CF-847D-FFCBD5D9F6B3}" type="sibTrans" cxnId="{62898DC8-B3FE-4DFB-BC88-C89B6387D183}">
      <dgm:prSet/>
      <dgm:spPr/>
      <dgm:t>
        <a:bodyPr/>
        <a:lstStyle/>
        <a:p>
          <a:endParaRPr lang="zh-CN" altLang="en-US" sz="1600">
            <a:latin typeface="微软雅黑" pitchFamily="34" charset="-122"/>
            <a:ea typeface="微软雅黑" pitchFamily="34" charset="-122"/>
          </a:endParaRPr>
        </a:p>
      </dgm:t>
    </dgm:pt>
    <dgm:pt modelId="{E415C73F-EB41-40E0-9B20-0C573949C0A9}">
      <dgm:prSet phldrT="[文本]" custT="1"/>
      <dgm:spPr/>
      <dgm:t>
        <a:bodyPr/>
        <a:lstStyle/>
        <a:p>
          <a:r>
            <a:rPr lang="en-US" altLang="zh-CN" sz="1600" dirty="0" smtClean="0">
              <a:latin typeface="微软雅黑" pitchFamily="34" charset="-122"/>
              <a:ea typeface="微软雅黑" pitchFamily="34" charset="-122"/>
            </a:rPr>
            <a:t>PBU</a:t>
          </a:r>
          <a:endParaRPr lang="zh-CN" altLang="en-US" sz="1600" dirty="0">
            <a:latin typeface="微软雅黑" pitchFamily="34" charset="-122"/>
            <a:ea typeface="微软雅黑" pitchFamily="34" charset="-122"/>
          </a:endParaRPr>
        </a:p>
      </dgm:t>
    </dgm:pt>
    <dgm:pt modelId="{4AD44133-096E-4025-A0F4-3D48992DC8EF}" type="parTrans" cxnId="{77AC915F-11E5-49F4-AB31-092C18F1601D}">
      <dgm:prSet/>
      <dgm:spPr/>
      <dgm:t>
        <a:bodyPr/>
        <a:lstStyle/>
        <a:p>
          <a:endParaRPr lang="zh-CN" altLang="en-US" sz="1600">
            <a:latin typeface="微软雅黑" pitchFamily="34" charset="-122"/>
            <a:ea typeface="微软雅黑" pitchFamily="34" charset="-122"/>
          </a:endParaRPr>
        </a:p>
      </dgm:t>
    </dgm:pt>
    <dgm:pt modelId="{B49572D1-2F5A-4958-BF4B-5CC2F6FD4140}" type="sibTrans" cxnId="{77AC915F-11E5-49F4-AB31-092C18F1601D}">
      <dgm:prSet/>
      <dgm:spPr/>
      <dgm:t>
        <a:bodyPr/>
        <a:lstStyle/>
        <a:p>
          <a:endParaRPr lang="zh-CN" altLang="en-US" sz="1600">
            <a:latin typeface="微软雅黑" pitchFamily="34" charset="-122"/>
            <a:ea typeface="微软雅黑" pitchFamily="34" charset="-122"/>
          </a:endParaRPr>
        </a:p>
      </dgm:t>
    </dgm:pt>
    <dgm:pt modelId="{E8636600-C7A4-4B51-AC5A-A6D1A73716F6}">
      <dgm:prSet phldrT="[文本]" custT="1"/>
      <dgm:spPr/>
      <dgm:t>
        <a:bodyPr/>
        <a:lstStyle/>
        <a:p>
          <a:r>
            <a:rPr lang="zh-CN" altLang="en-US" sz="1600" dirty="0" smtClean="0">
              <a:latin typeface="微软雅黑" pitchFamily="34" charset="-122"/>
              <a:ea typeface="微软雅黑" pitchFamily="34" charset="-122"/>
            </a:rPr>
            <a:t>营业部</a:t>
          </a:r>
          <a:endParaRPr lang="zh-CN" altLang="en-US" sz="1600" dirty="0">
            <a:latin typeface="微软雅黑" pitchFamily="34" charset="-122"/>
            <a:ea typeface="微软雅黑" pitchFamily="34" charset="-122"/>
          </a:endParaRPr>
        </a:p>
      </dgm:t>
    </dgm:pt>
    <dgm:pt modelId="{363BDE22-3B27-470A-B11A-CD502EC3AF8B}" type="parTrans" cxnId="{1B5A2BB3-D594-4F19-9063-25FF7DD45D26}">
      <dgm:prSet/>
      <dgm:spPr/>
      <dgm:t>
        <a:bodyPr/>
        <a:lstStyle/>
        <a:p>
          <a:endParaRPr lang="zh-CN" altLang="en-US" sz="1600">
            <a:latin typeface="微软雅黑" pitchFamily="34" charset="-122"/>
            <a:ea typeface="微软雅黑" pitchFamily="34" charset="-122"/>
          </a:endParaRPr>
        </a:p>
      </dgm:t>
    </dgm:pt>
    <dgm:pt modelId="{F249FCF5-323A-488D-A28F-CA7626B5F4AB}" type="sibTrans" cxnId="{1B5A2BB3-D594-4F19-9063-25FF7DD45D26}">
      <dgm:prSet/>
      <dgm:spPr/>
      <dgm:t>
        <a:bodyPr/>
        <a:lstStyle/>
        <a:p>
          <a:endParaRPr lang="zh-CN" altLang="en-US" sz="1600">
            <a:latin typeface="微软雅黑" pitchFamily="34" charset="-122"/>
            <a:ea typeface="微软雅黑" pitchFamily="34" charset="-122"/>
          </a:endParaRPr>
        </a:p>
      </dgm:t>
    </dgm:pt>
    <dgm:pt modelId="{5711D51A-7D3E-4894-A00D-963882E3087E}">
      <dgm:prSet phldrT="[文本]" custT="1"/>
      <dgm:spPr/>
      <dgm:t>
        <a:bodyPr/>
        <a:lstStyle/>
        <a:p>
          <a:r>
            <a:rPr lang="zh-CN" altLang="en-US" sz="1600" dirty="0" smtClean="0">
              <a:latin typeface="微软雅黑" pitchFamily="34" charset="-122"/>
              <a:ea typeface="微软雅黑" pitchFamily="34" charset="-122"/>
            </a:rPr>
            <a:t>会员</a:t>
          </a:r>
          <a:endParaRPr lang="zh-CN" altLang="en-US" sz="1600" dirty="0">
            <a:latin typeface="微软雅黑" pitchFamily="34" charset="-122"/>
            <a:ea typeface="微软雅黑" pitchFamily="34" charset="-122"/>
          </a:endParaRPr>
        </a:p>
      </dgm:t>
    </dgm:pt>
    <dgm:pt modelId="{B1DE29C1-A639-42C9-9709-3383491D5675}" type="parTrans" cxnId="{43EB6BE9-8860-4FB4-8CB9-D162088A1F24}">
      <dgm:prSet/>
      <dgm:spPr/>
      <dgm:t>
        <a:bodyPr/>
        <a:lstStyle/>
        <a:p>
          <a:endParaRPr lang="zh-CN" altLang="en-US" sz="1600">
            <a:latin typeface="微软雅黑" pitchFamily="34" charset="-122"/>
            <a:ea typeface="微软雅黑" pitchFamily="34" charset="-122"/>
          </a:endParaRPr>
        </a:p>
      </dgm:t>
    </dgm:pt>
    <dgm:pt modelId="{AF665D00-D35F-4A98-AD55-F44EFFACCE50}" type="sibTrans" cxnId="{43EB6BE9-8860-4FB4-8CB9-D162088A1F24}">
      <dgm:prSet/>
      <dgm:spPr/>
      <dgm:t>
        <a:bodyPr/>
        <a:lstStyle/>
        <a:p>
          <a:endParaRPr lang="zh-CN" altLang="en-US" sz="1600">
            <a:latin typeface="微软雅黑" pitchFamily="34" charset="-122"/>
            <a:ea typeface="微软雅黑" pitchFamily="34" charset="-122"/>
          </a:endParaRPr>
        </a:p>
      </dgm:t>
    </dgm:pt>
    <dgm:pt modelId="{6F138CCB-99E2-4F2E-B850-571E8C2AC228}">
      <dgm:prSet phldrT="[文本]" custT="1"/>
      <dgm:spPr/>
      <dgm:t>
        <a:bodyPr/>
        <a:lstStyle/>
        <a:p>
          <a:r>
            <a:rPr lang="zh-CN" altLang="en-US" sz="4000" dirty="0" smtClean="0">
              <a:latin typeface="微软雅黑" pitchFamily="34" charset="-122"/>
              <a:ea typeface="微软雅黑" pitchFamily="34" charset="-122"/>
            </a:rPr>
            <a:t>数据仓库</a:t>
          </a:r>
          <a:endParaRPr lang="zh-CN" altLang="en-US" sz="4000" dirty="0">
            <a:latin typeface="微软雅黑" pitchFamily="34" charset="-122"/>
            <a:ea typeface="微软雅黑" pitchFamily="34" charset="-122"/>
          </a:endParaRPr>
        </a:p>
      </dgm:t>
    </dgm:pt>
    <dgm:pt modelId="{EF9F56B4-7192-47AB-B611-46E9C1E4A246}" type="sibTrans" cxnId="{8B2DA2FB-7CAE-4CD2-8ACF-D9E555F458FB}">
      <dgm:prSet/>
      <dgm:spPr/>
      <dgm:t>
        <a:bodyPr/>
        <a:lstStyle/>
        <a:p>
          <a:endParaRPr lang="zh-CN" altLang="en-US" sz="1400">
            <a:latin typeface="微软雅黑" pitchFamily="34" charset="-122"/>
            <a:ea typeface="微软雅黑" pitchFamily="34" charset="-122"/>
          </a:endParaRPr>
        </a:p>
      </dgm:t>
    </dgm:pt>
    <dgm:pt modelId="{D8E8F239-E5B5-49A0-BF7A-381324ECB7FB}" type="parTrans" cxnId="{8B2DA2FB-7CAE-4CD2-8ACF-D9E555F458FB}">
      <dgm:prSet/>
      <dgm:spPr/>
      <dgm:t>
        <a:bodyPr/>
        <a:lstStyle/>
        <a:p>
          <a:endParaRPr lang="zh-CN" altLang="en-US" sz="1400">
            <a:latin typeface="微软雅黑" pitchFamily="34" charset="-122"/>
            <a:ea typeface="微软雅黑" pitchFamily="34" charset="-122"/>
          </a:endParaRPr>
        </a:p>
      </dgm:t>
    </dgm:pt>
    <dgm:pt modelId="{D5B89DD6-5207-4663-82BD-DBD12F8BC7AA}">
      <dgm:prSet phldrT="[文本]" custT="1"/>
      <dgm:spPr/>
      <dgm:t>
        <a:bodyPr/>
        <a:lstStyle/>
        <a:p>
          <a:r>
            <a:rPr lang="zh-CN" altLang="en-US" sz="1600" dirty="0" smtClean="0">
              <a:latin typeface="微软雅黑" pitchFamily="34" charset="-122"/>
              <a:ea typeface="微软雅黑" pitchFamily="34" charset="-122"/>
            </a:rPr>
            <a:t>财务指标</a:t>
          </a:r>
          <a:endParaRPr lang="zh-CN" altLang="en-US" sz="1600" dirty="0">
            <a:latin typeface="微软雅黑" pitchFamily="34" charset="-122"/>
            <a:ea typeface="微软雅黑" pitchFamily="34" charset="-122"/>
          </a:endParaRPr>
        </a:p>
      </dgm:t>
    </dgm:pt>
    <dgm:pt modelId="{B90CAF7C-037D-48B5-862B-255DD0B3BDC8}" type="parTrans" cxnId="{1528D7D7-1D8E-4ABC-8029-49E2F14181B3}">
      <dgm:prSet/>
      <dgm:spPr/>
      <dgm:t>
        <a:bodyPr/>
        <a:lstStyle/>
        <a:p>
          <a:endParaRPr lang="zh-CN" altLang="en-US" sz="1600">
            <a:latin typeface="微软雅黑" pitchFamily="34" charset="-122"/>
            <a:ea typeface="微软雅黑" pitchFamily="34" charset="-122"/>
          </a:endParaRPr>
        </a:p>
      </dgm:t>
    </dgm:pt>
    <dgm:pt modelId="{1A982F2F-FE28-435F-9A55-4A640D962108}" type="sibTrans" cxnId="{1528D7D7-1D8E-4ABC-8029-49E2F14181B3}">
      <dgm:prSet/>
      <dgm:spPr/>
      <dgm:t>
        <a:bodyPr/>
        <a:lstStyle/>
        <a:p>
          <a:endParaRPr lang="zh-CN" altLang="en-US" sz="1600">
            <a:latin typeface="微软雅黑" pitchFamily="34" charset="-122"/>
            <a:ea typeface="微软雅黑" pitchFamily="34" charset="-122"/>
          </a:endParaRPr>
        </a:p>
      </dgm:t>
    </dgm:pt>
    <dgm:pt modelId="{DC258300-8284-4498-A3F3-EA60F460F7D0}">
      <dgm:prSet phldrT="[文本]" custT="1"/>
      <dgm:spPr/>
      <dgm:t>
        <a:bodyPr/>
        <a:lstStyle/>
        <a:p>
          <a:r>
            <a:rPr lang="zh-CN" altLang="en-US" sz="1600" dirty="0" smtClean="0">
              <a:latin typeface="微软雅黑" pitchFamily="34" charset="-122"/>
              <a:ea typeface="微软雅黑" pitchFamily="34" charset="-122"/>
            </a:rPr>
            <a:t>统计日报</a:t>
          </a:r>
          <a:endParaRPr lang="zh-CN" altLang="en-US" sz="1600" dirty="0">
            <a:latin typeface="微软雅黑" pitchFamily="34" charset="-122"/>
            <a:ea typeface="微软雅黑" pitchFamily="34" charset="-122"/>
          </a:endParaRPr>
        </a:p>
      </dgm:t>
    </dgm:pt>
    <dgm:pt modelId="{146E68D0-8DAA-4A54-B359-39BDD91879E1}" type="parTrans" cxnId="{B8298F1D-C314-48B2-8DE6-ED847BE8479D}">
      <dgm:prSet/>
      <dgm:spPr/>
      <dgm:t>
        <a:bodyPr/>
        <a:lstStyle/>
        <a:p>
          <a:endParaRPr lang="zh-CN" altLang="en-US" sz="1600">
            <a:latin typeface="微软雅黑" pitchFamily="34" charset="-122"/>
            <a:ea typeface="微软雅黑" pitchFamily="34" charset="-122"/>
          </a:endParaRPr>
        </a:p>
      </dgm:t>
    </dgm:pt>
    <dgm:pt modelId="{819EDA99-083D-4950-A5FE-CF84DD5B71AB}" type="sibTrans" cxnId="{B8298F1D-C314-48B2-8DE6-ED847BE8479D}">
      <dgm:prSet/>
      <dgm:spPr/>
      <dgm:t>
        <a:bodyPr/>
        <a:lstStyle/>
        <a:p>
          <a:endParaRPr lang="zh-CN" altLang="en-US" sz="1600">
            <a:latin typeface="微软雅黑" pitchFamily="34" charset="-122"/>
            <a:ea typeface="微软雅黑" pitchFamily="34" charset="-122"/>
          </a:endParaRPr>
        </a:p>
      </dgm:t>
    </dgm:pt>
    <dgm:pt modelId="{BF881630-F1E8-441C-8097-4CF389B7D4BC}">
      <dgm:prSet phldrT="[文本]" custT="1"/>
      <dgm:spPr/>
      <dgm:t>
        <a:bodyPr/>
        <a:lstStyle/>
        <a:p>
          <a:r>
            <a:rPr lang="zh-CN" altLang="en-US" sz="1600" dirty="0" smtClean="0">
              <a:latin typeface="微软雅黑" pitchFamily="34" charset="-122"/>
              <a:ea typeface="微软雅黑" pitchFamily="34" charset="-122"/>
            </a:rPr>
            <a:t>月报年鉴</a:t>
          </a:r>
          <a:endParaRPr lang="zh-CN" altLang="en-US" sz="1600" dirty="0">
            <a:latin typeface="微软雅黑" pitchFamily="34" charset="-122"/>
            <a:ea typeface="微软雅黑" pitchFamily="34" charset="-122"/>
          </a:endParaRPr>
        </a:p>
      </dgm:t>
    </dgm:pt>
    <dgm:pt modelId="{8379BC99-9462-4105-B098-60271BB16672}" type="parTrans" cxnId="{0D3E7F2C-0004-49B8-9DCE-DFAA255121B6}">
      <dgm:prSet/>
      <dgm:spPr/>
      <dgm:t>
        <a:bodyPr/>
        <a:lstStyle/>
        <a:p>
          <a:endParaRPr lang="zh-CN" altLang="en-US" sz="1600">
            <a:latin typeface="微软雅黑" pitchFamily="34" charset="-122"/>
            <a:ea typeface="微软雅黑" pitchFamily="34" charset="-122"/>
          </a:endParaRPr>
        </a:p>
      </dgm:t>
    </dgm:pt>
    <dgm:pt modelId="{931075E7-6A85-4CD6-9052-92D1723A4211}" type="sibTrans" cxnId="{0D3E7F2C-0004-49B8-9DCE-DFAA255121B6}">
      <dgm:prSet/>
      <dgm:spPr/>
      <dgm:t>
        <a:bodyPr/>
        <a:lstStyle/>
        <a:p>
          <a:endParaRPr lang="zh-CN" altLang="en-US" sz="1600">
            <a:latin typeface="微软雅黑" pitchFamily="34" charset="-122"/>
            <a:ea typeface="微软雅黑" pitchFamily="34" charset="-122"/>
          </a:endParaRPr>
        </a:p>
      </dgm:t>
    </dgm:pt>
    <dgm:pt modelId="{A1F8D015-2AA9-4414-BFC1-5B20CB3C69C8}">
      <dgm:prSet phldrT="[文本]" custT="1"/>
      <dgm:spPr/>
      <dgm:t>
        <a:bodyPr/>
        <a:lstStyle/>
        <a:p>
          <a:r>
            <a:rPr lang="zh-CN" altLang="en-US" sz="1600" dirty="0" smtClean="0">
              <a:latin typeface="微软雅黑" pitchFamily="34" charset="-122"/>
              <a:ea typeface="微软雅黑" pitchFamily="34" charset="-122"/>
            </a:rPr>
            <a:t>应用衍生数据</a:t>
          </a:r>
          <a:endParaRPr lang="zh-CN" altLang="en-US" sz="1600" dirty="0">
            <a:latin typeface="微软雅黑" pitchFamily="34" charset="-122"/>
            <a:ea typeface="微软雅黑" pitchFamily="34" charset="-122"/>
          </a:endParaRPr>
        </a:p>
      </dgm:t>
    </dgm:pt>
    <dgm:pt modelId="{46F3B1C5-3920-471B-97BE-79C8B9302F23}" type="sibTrans" cxnId="{AD5E49AA-D218-4C46-9FC5-C47D7A5E59F6}">
      <dgm:prSet/>
      <dgm:spPr/>
      <dgm:t>
        <a:bodyPr/>
        <a:lstStyle/>
        <a:p>
          <a:endParaRPr lang="zh-CN" altLang="en-US" sz="1600">
            <a:latin typeface="微软雅黑" pitchFamily="34" charset="-122"/>
            <a:ea typeface="微软雅黑" pitchFamily="34" charset="-122"/>
          </a:endParaRPr>
        </a:p>
      </dgm:t>
    </dgm:pt>
    <dgm:pt modelId="{FC623BE2-9F77-4924-A2D3-891AD2160F1F}" type="parTrans" cxnId="{AD5E49AA-D218-4C46-9FC5-C47D7A5E59F6}">
      <dgm:prSet/>
      <dgm:spPr/>
      <dgm:t>
        <a:bodyPr/>
        <a:lstStyle/>
        <a:p>
          <a:endParaRPr lang="zh-CN" altLang="en-US" sz="1600">
            <a:latin typeface="微软雅黑" pitchFamily="34" charset="-122"/>
            <a:ea typeface="微软雅黑" pitchFamily="34" charset="-122"/>
          </a:endParaRPr>
        </a:p>
      </dgm:t>
    </dgm:pt>
    <dgm:pt modelId="{3132541A-FB90-469C-A9BA-1ABCEEAE6090}">
      <dgm:prSet phldrT="[文本]" custT="1"/>
      <dgm:spPr/>
      <dgm:t>
        <a:bodyPr/>
        <a:lstStyle/>
        <a:p>
          <a:r>
            <a:rPr lang="zh-CN" altLang="en-US" sz="1400" dirty="0" smtClean="0">
              <a:latin typeface="微软雅黑" pitchFamily="34" charset="-122"/>
              <a:ea typeface="微软雅黑" pitchFamily="34" charset="-122"/>
            </a:rPr>
            <a:t>轻度汇总</a:t>
          </a:r>
          <a:endParaRPr lang="zh-CN" altLang="en-US" sz="1400" dirty="0">
            <a:latin typeface="微软雅黑" pitchFamily="34" charset="-122"/>
            <a:ea typeface="微软雅黑" pitchFamily="34" charset="-122"/>
          </a:endParaRPr>
        </a:p>
      </dgm:t>
    </dgm:pt>
    <dgm:pt modelId="{0D63BBDD-5D07-45DA-B989-B7FF32FF060E}" type="parTrans" cxnId="{C9CB71CF-C0ED-491A-B71D-2563C435C857}">
      <dgm:prSet/>
      <dgm:spPr/>
      <dgm:t>
        <a:bodyPr/>
        <a:lstStyle/>
        <a:p>
          <a:endParaRPr lang="zh-CN" altLang="en-US" sz="1600">
            <a:latin typeface="微软雅黑" pitchFamily="34" charset="-122"/>
            <a:ea typeface="微软雅黑" pitchFamily="34" charset="-122"/>
          </a:endParaRPr>
        </a:p>
      </dgm:t>
    </dgm:pt>
    <dgm:pt modelId="{6196B3F5-7BF1-4C16-81E2-9F002FE53A98}" type="sibTrans" cxnId="{C9CB71CF-C0ED-491A-B71D-2563C435C857}">
      <dgm:prSet/>
      <dgm:spPr/>
      <dgm:t>
        <a:bodyPr/>
        <a:lstStyle/>
        <a:p>
          <a:endParaRPr lang="zh-CN" altLang="en-US" sz="1600">
            <a:latin typeface="微软雅黑" pitchFamily="34" charset="-122"/>
            <a:ea typeface="微软雅黑" pitchFamily="34" charset="-122"/>
          </a:endParaRPr>
        </a:p>
      </dgm:t>
    </dgm:pt>
    <dgm:pt modelId="{DDFE2827-0050-4526-9B36-FB243C4D63E2}">
      <dgm:prSet phldrT="[文本]" custT="1"/>
      <dgm:spPr/>
      <dgm:t>
        <a:bodyPr/>
        <a:lstStyle/>
        <a:p>
          <a:r>
            <a:rPr lang="zh-CN" altLang="en-US" sz="1600" dirty="0" smtClean="0">
              <a:latin typeface="微软雅黑" pitchFamily="34" charset="-122"/>
              <a:ea typeface="微软雅黑" pitchFamily="34" charset="-122"/>
            </a:rPr>
            <a:t>基金</a:t>
          </a:r>
          <a:endParaRPr lang="zh-CN" altLang="en-US" sz="1600" dirty="0">
            <a:latin typeface="微软雅黑" pitchFamily="34" charset="-122"/>
            <a:ea typeface="微软雅黑" pitchFamily="34" charset="-122"/>
          </a:endParaRPr>
        </a:p>
      </dgm:t>
    </dgm:pt>
    <dgm:pt modelId="{EAFC47FD-7B7C-4FAA-9D14-6BB5EF0A5E8B}" type="parTrans" cxnId="{8B3C912A-CD5F-4FE0-957F-251C000F61EB}">
      <dgm:prSet/>
      <dgm:spPr/>
      <dgm:t>
        <a:bodyPr/>
        <a:lstStyle/>
        <a:p>
          <a:endParaRPr lang="zh-CN" altLang="en-US">
            <a:latin typeface="微软雅黑" pitchFamily="34" charset="-122"/>
            <a:ea typeface="微软雅黑" pitchFamily="34" charset="-122"/>
          </a:endParaRPr>
        </a:p>
      </dgm:t>
    </dgm:pt>
    <dgm:pt modelId="{6D52FF2F-9529-483D-AFB0-1ABBF21BE963}" type="sibTrans" cxnId="{8B3C912A-CD5F-4FE0-957F-251C000F61EB}">
      <dgm:prSet/>
      <dgm:spPr/>
      <dgm:t>
        <a:bodyPr/>
        <a:lstStyle/>
        <a:p>
          <a:endParaRPr lang="zh-CN" altLang="en-US">
            <a:latin typeface="微软雅黑" pitchFamily="34" charset="-122"/>
            <a:ea typeface="微软雅黑" pitchFamily="34" charset="-122"/>
          </a:endParaRPr>
        </a:p>
      </dgm:t>
    </dgm:pt>
    <dgm:pt modelId="{FF45E32D-760F-40E8-9CB8-0235B0CB22C2}">
      <dgm:prSet phldrT="[文本]" custT="1"/>
      <dgm:spPr/>
      <dgm:t>
        <a:bodyPr/>
        <a:lstStyle/>
        <a:p>
          <a:r>
            <a:rPr lang="zh-CN" altLang="en-US" sz="1600" dirty="0" smtClean="0">
              <a:latin typeface="微软雅黑" pitchFamily="34" charset="-122"/>
              <a:ea typeface="微软雅黑" pitchFamily="34" charset="-122"/>
            </a:rPr>
            <a:t>机构账户</a:t>
          </a:r>
          <a:endParaRPr lang="zh-CN" altLang="en-US" sz="1600" dirty="0">
            <a:latin typeface="微软雅黑" pitchFamily="34" charset="-122"/>
            <a:ea typeface="微软雅黑" pitchFamily="34" charset="-122"/>
          </a:endParaRPr>
        </a:p>
      </dgm:t>
    </dgm:pt>
    <dgm:pt modelId="{14BF27C2-AE04-4671-8850-68CE6178BD89}" type="parTrans" cxnId="{74F564FC-DB1F-42BB-B51B-3871B2D12BE5}">
      <dgm:prSet/>
      <dgm:spPr/>
      <dgm:t>
        <a:bodyPr/>
        <a:lstStyle/>
        <a:p>
          <a:endParaRPr lang="zh-CN" altLang="en-US">
            <a:latin typeface="微软雅黑" pitchFamily="34" charset="-122"/>
            <a:ea typeface="微软雅黑" pitchFamily="34" charset="-122"/>
          </a:endParaRPr>
        </a:p>
      </dgm:t>
    </dgm:pt>
    <dgm:pt modelId="{0DD7D45F-32FC-40B7-A7C9-CCF90910CD01}" type="sibTrans" cxnId="{74F564FC-DB1F-42BB-B51B-3871B2D12BE5}">
      <dgm:prSet/>
      <dgm:spPr/>
      <dgm:t>
        <a:bodyPr/>
        <a:lstStyle/>
        <a:p>
          <a:endParaRPr lang="zh-CN" altLang="en-US">
            <a:latin typeface="微软雅黑" pitchFamily="34" charset="-122"/>
            <a:ea typeface="微软雅黑" pitchFamily="34" charset="-122"/>
          </a:endParaRPr>
        </a:p>
      </dgm:t>
    </dgm:pt>
    <dgm:pt modelId="{5E027080-AA96-4A68-87D0-6580E436733B}">
      <dgm:prSet phldrT="[文本]" custT="1"/>
      <dgm:spPr/>
      <dgm:t>
        <a:bodyPr/>
        <a:lstStyle/>
        <a:p>
          <a:r>
            <a:rPr lang="zh-CN" altLang="en-US" sz="1600" dirty="0" smtClean="0">
              <a:latin typeface="微软雅黑" pitchFamily="34" charset="-122"/>
              <a:ea typeface="微软雅黑" pitchFamily="34" charset="-122"/>
            </a:rPr>
            <a:t>事件信息</a:t>
          </a:r>
          <a:endParaRPr lang="zh-CN" altLang="en-US" sz="1600" dirty="0">
            <a:latin typeface="微软雅黑" pitchFamily="34" charset="-122"/>
            <a:ea typeface="微软雅黑" pitchFamily="34" charset="-122"/>
          </a:endParaRPr>
        </a:p>
      </dgm:t>
    </dgm:pt>
    <dgm:pt modelId="{90CBB1CF-EBB7-45D2-9B62-B90537FAF958}" type="parTrans" cxnId="{6FAFC817-A393-4A50-BDC4-B6622715BB2E}">
      <dgm:prSet/>
      <dgm:spPr/>
      <dgm:t>
        <a:bodyPr/>
        <a:lstStyle/>
        <a:p>
          <a:endParaRPr lang="zh-CN" altLang="en-US"/>
        </a:p>
      </dgm:t>
    </dgm:pt>
    <dgm:pt modelId="{DE9378B1-44D3-4BD0-8F71-B545BE2A25D5}" type="sibTrans" cxnId="{6FAFC817-A393-4A50-BDC4-B6622715BB2E}">
      <dgm:prSet/>
      <dgm:spPr/>
      <dgm:t>
        <a:bodyPr/>
        <a:lstStyle/>
        <a:p>
          <a:endParaRPr lang="zh-CN" altLang="en-US"/>
        </a:p>
      </dgm:t>
    </dgm:pt>
    <dgm:pt modelId="{15F53A09-5B4E-4910-AB99-4513F7965240}">
      <dgm:prSet phldrT="[文本]" custT="1"/>
      <dgm:spPr/>
      <dgm:t>
        <a:bodyPr/>
        <a:lstStyle/>
        <a:p>
          <a:r>
            <a:rPr lang="zh-CN" altLang="en-US" sz="1400" dirty="0" smtClean="0">
              <a:latin typeface="微软雅黑" pitchFamily="34" charset="-122"/>
              <a:ea typeface="微软雅黑" pitchFamily="34" charset="-122"/>
            </a:rPr>
            <a:t>信息披露</a:t>
          </a:r>
          <a:endParaRPr lang="zh-CN" altLang="en-US" sz="1400" dirty="0">
            <a:latin typeface="微软雅黑" pitchFamily="34" charset="-122"/>
            <a:ea typeface="微软雅黑" pitchFamily="34" charset="-122"/>
          </a:endParaRPr>
        </a:p>
      </dgm:t>
    </dgm:pt>
    <dgm:pt modelId="{9F6D4061-D674-4DE8-A3E4-3264F1545CF3}" type="parTrans" cxnId="{24FB97F5-46B9-43B1-882B-75C2CEAA1BA3}">
      <dgm:prSet/>
      <dgm:spPr/>
      <dgm:t>
        <a:bodyPr/>
        <a:lstStyle/>
        <a:p>
          <a:endParaRPr lang="zh-CN" altLang="en-US"/>
        </a:p>
      </dgm:t>
    </dgm:pt>
    <dgm:pt modelId="{B12B9090-630A-47A5-BE90-F8051E9173A3}" type="sibTrans" cxnId="{24FB97F5-46B9-43B1-882B-75C2CEAA1BA3}">
      <dgm:prSet/>
      <dgm:spPr/>
      <dgm:t>
        <a:bodyPr/>
        <a:lstStyle/>
        <a:p>
          <a:endParaRPr lang="zh-CN" altLang="en-US"/>
        </a:p>
      </dgm:t>
    </dgm:pt>
    <dgm:pt modelId="{ABCC5A20-C17B-4C3A-949C-A8380C140EE6}">
      <dgm:prSet phldrT="[文本]" custT="1"/>
      <dgm:spPr/>
      <dgm:t>
        <a:bodyPr/>
        <a:lstStyle/>
        <a:p>
          <a:r>
            <a:rPr lang="zh-CN" altLang="en-US" sz="1400" dirty="0" smtClean="0">
              <a:latin typeface="微软雅黑" pitchFamily="34" charset="-122"/>
              <a:ea typeface="微软雅黑" pitchFamily="34" charset="-122"/>
            </a:rPr>
            <a:t>基本信息</a:t>
          </a:r>
          <a:endParaRPr lang="zh-CN" altLang="en-US" sz="1400" dirty="0">
            <a:latin typeface="微软雅黑" pitchFamily="34" charset="-122"/>
            <a:ea typeface="微软雅黑" pitchFamily="34" charset="-122"/>
          </a:endParaRPr>
        </a:p>
      </dgm:t>
    </dgm:pt>
    <dgm:pt modelId="{1B40ECFE-B12D-4367-BC6C-B18BC92580FD}" type="parTrans" cxnId="{9CAEF92C-8B7B-430B-94C9-ADEC9570D946}">
      <dgm:prSet/>
      <dgm:spPr/>
      <dgm:t>
        <a:bodyPr/>
        <a:lstStyle/>
        <a:p>
          <a:endParaRPr lang="zh-CN" altLang="en-US"/>
        </a:p>
      </dgm:t>
    </dgm:pt>
    <dgm:pt modelId="{E5EDB3DD-510B-4E3F-9D00-6ECB1175170D}" type="sibTrans" cxnId="{9CAEF92C-8B7B-430B-94C9-ADEC9570D946}">
      <dgm:prSet/>
      <dgm:spPr/>
      <dgm:t>
        <a:bodyPr/>
        <a:lstStyle/>
        <a:p>
          <a:endParaRPr lang="zh-CN" altLang="en-US"/>
        </a:p>
      </dgm:t>
    </dgm:pt>
    <dgm:pt modelId="{73A606E7-681C-4E01-86A9-9F398CADC7D4}">
      <dgm:prSet phldrT="[文本]" custT="1"/>
      <dgm:spPr/>
      <dgm:t>
        <a:bodyPr/>
        <a:lstStyle/>
        <a:p>
          <a:r>
            <a:rPr lang="zh-CN" altLang="en-US" sz="1400" dirty="0" smtClean="0">
              <a:latin typeface="微软雅黑" pitchFamily="34" charset="-122"/>
              <a:ea typeface="微软雅黑" pitchFamily="34" charset="-122"/>
            </a:rPr>
            <a:t>股本</a:t>
          </a:r>
          <a:endParaRPr lang="zh-CN" altLang="en-US" sz="1400" dirty="0">
            <a:latin typeface="微软雅黑" pitchFamily="34" charset="-122"/>
            <a:ea typeface="微软雅黑" pitchFamily="34" charset="-122"/>
          </a:endParaRPr>
        </a:p>
      </dgm:t>
    </dgm:pt>
    <dgm:pt modelId="{BBC8664F-D4D1-4819-B6C2-5D063FE18B34}" type="parTrans" cxnId="{1FBF568B-4EF3-4E9A-A434-4073D28034F3}">
      <dgm:prSet/>
      <dgm:spPr/>
      <dgm:t>
        <a:bodyPr/>
        <a:lstStyle/>
        <a:p>
          <a:endParaRPr lang="zh-CN" altLang="en-US"/>
        </a:p>
      </dgm:t>
    </dgm:pt>
    <dgm:pt modelId="{A3989423-608F-4ECD-86D7-1AC7845D11C0}" type="sibTrans" cxnId="{1FBF568B-4EF3-4E9A-A434-4073D28034F3}">
      <dgm:prSet/>
      <dgm:spPr/>
      <dgm:t>
        <a:bodyPr/>
        <a:lstStyle/>
        <a:p>
          <a:endParaRPr lang="zh-CN" altLang="en-US"/>
        </a:p>
      </dgm:t>
    </dgm:pt>
    <dgm:pt modelId="{3F70E0D0-8B37-4825-B518-592FE02C486E}">
      <dgm:prSet phldrT="[文本]" custT="1"/>
      <dgm:spPr/>
      <dgm:t>
        <a:bodyPr/>
        <a:lstStyle/>
        <a:p>
          <a:r>
            <a:rPr lang="zh-CN" altLang="en-US" sz="1400" dirty="0" smtClean="0">
              <a:latin typeface="微软雅黑" pitchFamily="34" charset="-122"/>
              <a:ea typeface="微软雅黑" pitchFamily="34" charset="-122"/>
            </a:rPr>
            <a:t>面值</a:t>
          </a:r>
          <a:endParaRPr lang="zh-CN" altLang="en-US" sz="1400" dirty="0">
            <a:latin typeface="微软雅黑" pitchFamily="34" charset="-122"/>
            <a:ea typeface="微软雅黑" pitchFamily="34" charset="-122"/>
          </a:endParaRPr>
        </a:p>
      </dgm:t>
    </dgm:pt>
    <dgm:pt modelId="{F1B49E70-291D-4F39-8D31-9B671CEE5FAB}" type="parTrans" cxnId="{CDF735EC-D07B-4719-848A-766904692C06}">
      <dgm:prSet/>
      <dgm:spPr/>
      <dgm:t>
        <a:bodyPr/>
        <a:lstStyle/>
        <a:p>
          <a:endParaRPr lang="zh-CN" altLang="en-US"/>
        </a:p>
      </dgm:t>
    </dgm:pt>
    <dgm:pt modelId="{B590FDF2-F1AF-444A-81A6-3EC23F587AAE}" type="sibTrans" cxnId="{CDF735EC-D07B-4719-848A-766904692C06}">
      <dgm:prSet/>
      <dgm:spPr/>
      <dgm:t>
        <a:bodyPr/>
        <a:lstStyle/>
        <a:p>
          <a:endParaRPr lang="zh-CN" altLang="en-US"/>
        </a:p>
      </dgm:t>
    </dgm:pt>
    <dgm:pt modelId="{35F2A792-2D38-431B-B4B1-2194122235EC}">
      <dgm:prSet phldrT="[文本]" custT="1"/>
      <dgm:spPr/>
      <dgm:t>
        <a:bodyPr/>
        <a:lstStyle/>
        <a:p>
          <a:r>
            <a:rPr lang="zh-CN" altLang="en-US" sz="1400" dirty="0" smtClean="0">
              <a:latin typeface="微软雅黑" pitchFamily="34" charset="-122"/>
              <a:ea typeface="微软雅黑" pitchFamily="34" charset="-122"/>
            </a:rPr>
            <a:t>筹资</a:t>
          </a:r>
          <a:endParaRPr lang="zh-CN" altLang="en-US" sz="1400" dirty="0">
            <a:latin typeface="微软雅黑" pitchFamily="34" charset="-122"/>
            <a:ea typeface="微软雅黑" pitchFamily="34" charset="-122"/>
          </a:endParaRPr>
        </a:p>
      </dgm:t>
    </dgm:pt>
    <dgm:pt modelId="{3B4BB7C9-4524-4E70-9EAB-0D3100B6604C}" type="parTrans" cxnId="{77CBC406-F496-4FDA-9367-1FF1E0DEE495}">
      <dgm:prSet/>
      <dgm:spPr/>
      <dgm:t>
        <a:bodyPr/>
        <a:lstStyle/>
        <a:p>
          <a:endParaRPr lang="zh-CN" altLang="en-US"/>
        </a:p>
      </dgm:t>
    </dgm:pt>
    <dgm:pt modelId="{103B5A71-4C52-499F-A9D2-A95966064405}" type="sibTrans" cxnId="{77CBC406-F496-4FDA-9367-1FF1E0DEE495}">
      <dgm:prSet/>
      <dgm:spPr/>
      <dgm:t>
        <a:bodyPr/>
        <a:lstStyle/>
        <a:p>
          <a:endParaRPr lang="zh-CN" altLang="en-US"/>
        </a:p>
      </dgm:t>
    </dgm:pt>
    <dgm:pt modelId="{5A3735EA-09A3-41FA-AF4E-2DEAE48BC3C3}" type="pres">
      <dgm:prSet presAssocID="{FC163034-BED0-4D1F-81D3-1CBC889A72BF}" presName="Name0" presStyleCnt="0">
        <dgm:presLayoutVars>
          <dgm:chPref val="1"/>
          <dgm:dir/>
          <dgm:animOne val="branch"/>
          <dgm:animLvl val="lvl"/>
          <dgm:resizeHandles/>
        </dgm:presLayoutVars>
      </dgm:prSet>
      <dgm:spPr/>
      <dgm:t>
        <a:bodyPr/>
        <a:lstStyle/>
        <a:p>
          <a:endParaRPr lang="zh-CN" altLang="en-US"/>
        </a:p>
      </dgm:t>
    </dgm:pt>
    <dgm:pt modelId="{5C21BB5E-242C-4BA0-82F4-69EF03E94228}" type="pres">
      <dgm:prSet presAssocID="{6F138CCB-99E2-4F2E-B850-571E8C2AC228}" presName="vertOne" presStyleCnt="0"/>
      <dgm:spPr/>
    </dgm:pt>
    <dgm:pt modelId="{1CFCBB48-CBE5-4A8A-801B-CD4FAF7E75AA}" type="pres">
      <dgm:prSet presAssocID="{6F138CCB-99E2-4F2E-B850-571E8C2AC228}" presName="txOne" presStyleLbl="node0" presStyleIdx="0" presStyleCnt="1" custAng="10800000" custFlipVert="1" custScaleY="35704">
        <dgm:presLayoutVars>
          <dgm:chPref val="3"/>
        </dgm:presLayoutVars>
      </dgm:prSet>
      <dgm:spPr/>
      <dgm:t>
        <a:bodyPr/>
        <a:lstStyle/>
        <a:p>
          <a:endParaRPr lang="zh-CN" altLang="en-US"/>
        </a:p>
      </dgm:t>
    </dgm:pt>
    <dgm:pt modelId="{97B90187-69CB-4712-AD4F-CA8B73A30749}" type="pres">
      <dgm:prSet presAssocID="{6F138CCB-99E2-4F2E-B850-571E8C2AC228}" presName="parTransOne" presStyleCnt="0"/>
      <dgm:spPr/>
    </dgm:pt>
    <dgm:pt modelId="{7C31BED3-E1E7-4470-A078-5FF84BD12CBC}" type="pres">
      <dgm:prSet presAssocID="{6F138CCB-99E2-4F2E-B850-571E8C2AC228}" presName="horzOne" presStyleCnt="0"/>
      <dgm:spPr/>
    </dgm:pt>
    <dgm:pt modelId="{5C48F7CD-9904-4D31-ACE2-D3EBA71E202F}" type="pres">
      <dgm:prSet presAssocID="{4AD74FD8-0D63-4D37-A0BA-D3F790A56579}" presName="vertTwo" presStyleCnt="0"/>
      <dgm:spPr/>
    </dgm:pt>
    <dgm:pt modelId="{2FEFF299-5EA8-4191-A7DE-4A2C262D0B89}" type="pres">
      <dgm:prSet presAssocID="{4AD74FD8-0D63-4D37-A0BA-D3F790A56579}" presName="txTwo" presStyleLbl="node2" presStyleIdx="0" presStyleCnt="4">
        <dgm:presLayoutVars>
          <dgm:chPref val="3"/>
        </dgm:presLayoutVars>
      </dgm:prSet>
      <dgm:spPr/>
      <dgm:t>
        <a:bodyPr/>
        <a:lstStyle/>
        <a:p>
          <a:endParaRPr lang="zh-CN" altLang="en-US"/>
        </a:p>
      </dgm:t>
    </dgm:pt>
    <dgm:pt modelId="{A32F3B4C-53BE-474B-8676-48D2E0D6697F}" type="pres">
      <dgm:prSet presAssocID="{4AD74FD8-0D63-4D37-A0BA-D3F790A56579}" presName="parTransTwo" presStyleCnt="0"/>
      <dgm:spPr/>
    </dgm:pt>
    <dgm:pt modelId="{D8DF3085-C042-4B16-BFDA-F52E568DACE6}" type="pres">
      <dgm:prSet presAssocID="{4AD74FD8-0D63-4D37-A0BA-D3F790A56579}" presName="horzTwo" presStyleCnt="0"/>
      <dgm:spPr/>
    </dgm:pt>
    <dgm:pt modelId="{0E378B97-2A27-471B-9EFF-465CA6CA5A84}" type="pres">
      <dgm:prSet presAssocID="{31AD6091-B97D-4138-B935-9239D0B7B17C}" presName="vertThree" presStyleCnt="0"/>
      <dgm:spPr/>
    </dgm:pt>
    <dgm:pt modelId="{5C4189B6-6D0D-4896-9D94-EAB7490259C1}" type="pres">
      <dgm:prSet presAssocID="{31AD6091-B97D-4138-B935-9239D0B7B17C}" presName="txThree" presStyleLbl="node3" presStyleIdx="0" presStyleCnt="16">
        <dgm:presLayoutVars>
          <dgm:chPref val="3"/>
        </dgm:presLayoutVars>
      </dgm:prSet>
      <dgm:spPr/>
      <dgm:t>
        <a:bodyPr/>
        <a:lstStyle/>
        <a:p>
          <a:endParaRPr lang="zh-CN" altLang="en-US"/>
        </a:p>
      </dgm:t>
    </dgm:pt>
    <dgm:pt modelId="{02D9F19E-F1C6-4EE8-93F4-D64221FC5BFD}" type="pres">
      <dgm:prSet presAssocID="{31AD6091-B97D-4138-B935-9239D0B7B17C}" presName="parTransThree" presStyleCnt="0"/>
      <dgm:spPr/>
    </dgm:pt>
    <dgm:pt modelId="{3AAC3DE9-C3AA-4E86-B653-D74B8D271E77}" type="pres">
      <dgm:prSet presAssocID="{31AD6091-B97D-4138-B935-9239D0B7B17C}" presName="horzThree" presStyleCnt="0"/>
      <dgm:spPr/>
    </dgm:pt>
    <dgm:pt modelId="{BF22D58E-2316-4225-A149-19A656086642}" type="pres">
      <dgm:prSet presAssocID="{57C2DFF3-8339-479F-8357-45E481029AA7}" presName="vertFour" presStyleCnt="0">
        <dgm:presLayoutVars>
          <dgm:chPref val="3"/>
        </dgm:presLayoutVars>
      </dgm:prSet>
      <dgm:spPr/>
    </dgm:pt>
    <dgm:pt modelId="{495809D8-33FC-40B7-B860-01620BBC75CB}" type="pres">
      <dgm:prSet presAssocID="{57C2DFF3-8339-479F-8357-45E481029AA7}" presName="txFour" presStyleLbl="node4" presStyleIdx="0" presStyleCnt="24">
        <dgm:presLayoutVars>
          <dgm:chPref val="3"/>
        </dgm:presLayoutVars>
      </dgm:prSet>
      <dgm:spPr/>
      <dgm:t>
        <a:bodyPr/>
        <a:lstStyle/>
        <a:p>
          <a:endParaRPr lang="zh-CN" altLang="en-US"/>
        </a:p>
      </dgm:t>
    </dgm:pt>
    <dgm:pt modelId="{529EB4CC-4E6C-4830-BD14-8E3E00787C86}" type="pres">
      <dgm:prSet presAssocID="{57C2DFF3-8339-479F-8357-45E481029AA7}" presName="horzFour" presStyleCnt="0"/>
      <dgm:spPr/>
    </dgm:pt>
    <dgm:pt modelId="{DE4A4DAE-2515-4794-96E2-400BB10B481D}" type="pres">
      <dgm:prSet presAssocID="{64FF9CDE-3DD1-4120-A1D2-7A62B92EAEB1}" presName="sibSpaceFour" presStyleCnt="0"/>
      <dgm:spPr/>
    </dgm:pt>
    <dgm:pt modelId="{067100B7-F485-4EA1-B14C-2A6C476DB145}" type="pres">
      <dgm:prSet presAssocID="{0419A816-78CA-4E1D-A8F8-A5B9ECF35157}" presName="vertFour" presStyleCnt="0">
        <dgm:presLayoutVars>
          <dgm:chPref val="3"/>
        </dgm:presLayoutVars>
      </dgm:prSet>
      <dgm:spPr/>
    </dgm:pt>
    <dgm:pt modelId="{EE116C34-6E54-487A-AD53-D8D3C96101C2}" type="pres">
      <dgm:prSet presAssocID="{0419A816-78CA-4E1D-A8F8-A5B9ECF35157}" presName="txFour" presStyleLbl="node4" presStyleIdx="1" presStyleCnt="24">
        <dgm:presLayoutVars>
          <dgm:chPref val="3"/>
        </dgm:presLayoutVars>
      </dgm:prSet>
      <dgm:spPr/>
      <dgm:t>
        <a:bodyPr/>
        <a:lstStyle/>
        <a:p>
          <a:endParaRPr lang="zh-CN" altLang="en-US"/>
        </a:p>
      </dgm:t>
    </dgm:pt>
    <dgm:pt modelId="{01A5251F-BAAF-4C51-9568-A68F46FE0FE1}" type="pres">
      <dgm:prSet presAssocID="{0419A816-78CA-4E1D-A8F8-A5B9ECF35157}" presName="horzFour" presStyleCnt="0"/>
      <dgm:spPr/>
    </dgm:pt>
    <dgm:pt modelId="{939F035F-6702-4F37-B067-A929DB806594}" type="pres">
      <dgm:prSet presAssocID="{63211C14-9A7F-4AF0-AC51-95B0AEBEAF77}" presName="sibSpaceFour" presStyleCnt="0"/>
      <dgm:spPr/>
    </dgm:pt>
    <dgm:pt modelId="{C626073A-4B85-481C-AD2C-B43CDF41330F}" type="pres">
      <dgm:prSet presAssocID="{CB616AEB-9146-42A7-A1DD-440C6310B24B}" presName="vertFour" presStyleCnt="0">
        <dgm:presLayoutVars>
          <dgm:chPref val="3"/>
        </dgm:presLayoutVars>
      </dgm:prSet>
      <dgm:spPr/>
    </dgm:pt>
    <dgm:pt modelId="{8827F435-77F2-4BD6-9FA2-589F8109D9E2}" type="pres">
      <dgm:prSet presAssocID="{CB616AEB-9146-42A7-A1DD-440C6310B24B}" presName="txFour" presStyleLbl="node4" presStyleIdx="2" presStyleCnt="24">
        <dgm:presLayoutVars>
          <dgm:chPref val="3"/>
        </dgm:presLayoutVars>
      </dgm:prSet>
      <dgm:spPr/>
      <dgm:t>
        <a:bodyPr/>
        <a:lstStyle/>
        <a:p>
          <a:endParaRPr lang="zh-CN" altLang="en-US"/>
        </a:p>
      </dgm:t>
    </dgm:pt>
    <dgm:pt modelId="{4F473BD6-4707-46D4-BE82-21B90C6AEE7A}" type="pres">
      <dgm:prSet presAssocID="{CB616AEB-9146-42A7-A1DD-440C6310B24B}" presName="horzFour" presStyleCnt="0"/>
      <dgm:spPr/>
    </dgm:pt>
    <dgm:pt modelId="{007C2003-B1E9-486A-9883-1B01C2F418E3}" type="pres">
      <dgm:prSet presAssocID="{567FF267-A0E0-479A-A004-40A2D74EE738}" presName="sibSpaceThree" presStyleCnt="0"/>
      <dgm:spPr/>
    </dgm:pt>
    <dgm:pt modelId="{EDE21F09-6D79-4AA9-980D-D6D39B787157}" type="pres">
      <dgm:prSet presAssocID="{3C65E5DD-8920-4E82-9328-FFBED0ABD884}" presName="vertThree" presStyleCnt="0"/>
      <dgm:spPr/>
    </dgm:pt>
    <dgm:pt modelId="{0ED61BC4-2928-40CE-B645-9AB7B2D25B29}" type="pres">
      <dgm:prSet presAssocID="{3C65E5DD-8920-4E82-9328-FFBED0ABD884}" presName="txThree" presStyleLbl="node3" presStyleIdx="1" presStyleCnt="16">
        <dgm:presLayoutVars>
          <dgm:chPref val="3"/>
        </dgm:presLayoutVars>
      </dgm:prSet>
      <dgm:spPr/>
      <dgm:t>
        <a:bodyPr/>
        <a:lstStyle/>
        <a:p>
          <a:endParaRPr lang="zh-CN" altLang="en-US"/>
        </a:p>
      </dgm:t>
    </dgm:pt>
    <dgm:pt modelId="{83B5F23C-7DD5-4A03-B532-B3B49A7A832C}" type="pres">
      <dgm:prSet presAssocID="{3C65E5DD-8920-4E82-9328-FFBED0ABD884}" presName="parTransThree" presStyleCnt="0"/>
      <dgm:spPr/>
    </dgm:pt>
    <dgm:pt modelId="{3EE556EA-629C-4780-9B93-C4A684143954}" type="pres">
      <dgm:prSet presAssocID="{3C65E5DD-8920-4E82-9328-FFBED0ABD884}" presName="horzThree" presStyleCnt="0"/>
      <dgm:spPr/>
    </dgm:pt>
    <dgm:pt modelId="{1ADD0B8B-D463-4825-9649-91EB6F2473F9}" type="pres">
      <dgm:prSet presAssocID="{8FA35DA0-E691-41A9-BD94-C5BB6DD89172}" presName="vertFour" presStyleCnt="0">
        <dgm:presLayoutVars>
          <dgm:chPref val="3"/>
        </dgm:presLayoutVars>
      </dgm:prSet>
      <dgm:spPr/>
    </dgm:pt>
    <dgm:pt modelId="{C6221339-2A38-490F-8A0D-05C7D7F5C46E}" type="pres">
      <dgm:prSet presAssocID="{8FA35DA0-E691-41A9-BD94-C5BB6DD89172}" presName="txFour" presStyleLbl="node4" presStyleIdx="3" presStyleCnt="24">
        <dgm:presLayoutVars>
          <dgm:chPref val="3"/>
        </dgm:presLayoutVars>
      </dgm:prSet>
      <dgm:spPr/>
      <dgm:t>
        <a:bodyPr/>
        <a:lstStyle/>
        <a:p>
          <a:endParaRPr lang="zh-CN" altLang="en-US"/>
        </a:p>
      </dgm:t>
    </dgm:pt>
    <dgm:pt modelId="{B7145384-3895-4124-860B-29B575BB5757}" type="pres">
      <dgm:prSet presAssocID="{8FA35DA0-E691-41A9-BD94-C5BB6DD89172}" presName="horzFour" presStyleCnt="0"/>
      <dgm:spPr/>
    </dgm:pt>
    <dgm:pt modelId="{FB418E45-5A82-4C27-8D4A-7CDF9E0462C4}" type="pres">
      <dgm:prSet presAssocID="{26AB70B0-3F51-4761-820C-A107260D10CF}" presName="sibSpaceThree" presStyleCnt="0"/>
      <dgm:spPr/>
    </dgm:pt>
    <dgm:pt modelId="{6B4AE145-D3E0-4776-A0D4-5DA74E1078D2}" type="pres">
      <dgm:prSet presAssocID="{2C3FD303-CF3B-48FE-BAB2-2C7149B53E25}" presName="vertThree" presStyleCnt="0"/>
      <dgm:spPr/>
    </dgm:pt>
    <dgm:pt modelId="{0CC3B6DF-6DC5-4DED-8EF5-DF9CA099EDAD}" type="pres">
      <dgm:prSet presAssocID="{2C3FD303-CF3B-48FE-BAB2-2C7149B53E25}" presName="txThree" presStyleLbl="node3" presStyleIdx="2" presStyleCnt="16">
        <dgm:presLayoutVars>
          <dgm:chPref val="3"/>
        </dgm:presLayoutVars>
      </dgm:prSet>
      <dgm:spPr/>
      <dgm:t>
        <a:bodyPr/>
        <a:lstStyle/>
        <a:p>
          <a:endParaRPr lang="zh-CN" altLang="en-US"/>
        </a:p>
      </dgm:t>
    </dgm:pt>
    <dgm:pt modelId="{6E457B3E-014C-4B29-992C-9CB9536C7372}" type="pres">
      <dgm:prSet presAssocID="{2C3FD303-CF3B-48FE-BAB2-2C7149B53E25}" presName="parTransThree" presStyleCnt="0"/>
      <dgm:spPr/>
    </dgm:pt>
    <dgm:pt modelId="{00586B63-173F-40C1-8751-6F4A4FC20EC6}" type="pres">
      <dgm:prSet presAssocID="{2C3FD303-CF3B-48FE-BAB2-2C7149B53E25}" presName="horzThree" presStyleCnt="0"/>
      <dgm:spPr/>
    </dgm:pt>
    <dgm:pt modelId="{19EDBC36-858C-493B-ADBE-05F972B6DA2C}" type="pres">
      <dgm:prSet presAssocID="{D55E3C95-80B8-479D-9907-C8F435F0A57D}" presName="vertFour" presStyleCnt="0">
        <dgm:presLayoutVars>
          <dgm:chPref val="3"/>
        </dgm:presLayoutVars>
      </dgm:prSet>
      <dgm:spPr/>
    </dgm:pt>
    <dgm:pt modelId="{0E05A6A2-5ACB-476C-BB7C-B8CE3CF6B0FA}" type="pres">
      <dgm:prSet presAssocID="{D55E3C95-80B8-479D-9907-C8F435F0A57D}" presName="txFour" presStyleLbl="node4" presStyleIdx="4" presStyleCnt="24">
        <dgm:presLayoutVars>
          <dgm:chPref val="3"/>
        </dgm:presLayoutVars>
      </dgm:prSet>
      <dgm:spPr/>
      <dgm:t>
        <a:bodyPr/>
        <a:lstStyle/>
        <a:p>
          <a:endParaRPr lang="zh-CN" altLang="en-US"/>
        </a:p>
      </dgm:t>
    </dgm:pt>
    <dgm:pt modelId="{F53C41B8-8F18-4AC3-8696-E4A9BD0038B3}" type="pres">
      <dgm:prSet presAssocID="{D55E3C95-80B8-479D-9907-C8F435F0A57D}" presName="horzFour" presStyleCnt="0"/>
      <dgm:spPr/>
    </dgm:pt>
    <dgm:pt modelId="{FEEADB59-7767-43A4-A919-FE4569045969}" type="pres">
      <dgm:prSet presAssocID="{42CE43CB-80D5-462F-A618-EB1787A587EF}" presName="sibSpaceFour" presStyleCnt="0"/>
      <dgm:spPr/>
    </dgm:pt>
    <dgm:pt modelId="{721C5CC7-C2C8-423E-9D63-00F0FADF40A3}" type="pres">
      <dgm:prSet presAssocID="{B3A233ED-2686-4748-8E2A-0006C2793079}" presName="vertFour" presStyleCnt="0">
        <dgm:presLayoutVars>
          <dgm:chPref val="3"/>
        </dgm:presLayoutVars>
      </dgm:prSet>
      <dgm:spPr/>
    </dgm:pt>
    <dgm:pt modelId="{A93576AE-7453-480A-836F-ED9DEABCD030}" type="pres">
      <dgm:prSet presAssocID="{B3A233ED-2686-4748-8E2A-0006C2793079}" presName="txFour" presStyleLbl="node4" presStyleIdx="5" presStyleCnt="24">
        <dgm:presLayoutVars>
          <dgm:chPref val="3"/>
        </dgm:presLayoutVars>
      </dgm:prSet>
      <dgm:spPr/>
      <dgm:t>
        <a:bodyPr/>
        <a:lstStyle/>
        <a:p>
          <a:endParaRPr lang="zh-CN" altLang="en-US"/>
        </a:p>
      </dgm:t>
    </dgm:pt>
    <dgm:pt modelId="{56EE6545-79E6-4DE9-820C-709FD70FFFC2}" type="pres">
      <dgm:prSet presAssocID="{B3A233ED-2686-4748-8E2A-0006C2793079}" presName="horzFour" presStyleCnt="0"/>
      <dgm:spPr/>
    </dgm:pt>
    <dgm:pt modelId="{2E7D38CF-E965-4895-AFA3-F3B4B37749DB}" type="pres">
      <dgm:prSet presAssocID="{F53C3806-4AC3-4745-B41A-332F6E6F571D}" presName="sibSpaceFour" presStyleCnt="0"/>
      <dgm:spPr/>
    </dgm:pt>
    <dgm:pt modelId="{11E81452-8111-45A3-9EB3-96DB5181F5DA}" type="pres">
      <dgm:prSet presAssocID="{C5EBBDC6-8817-4451-8B4D-E3C41636EB09}" presName="vertFour" presStyleCnt="0">
        <dgm:presLayoutVars>
          <dgm:chPref val="3"/>
        </dgm:presLayoutVars>
      </dgm:prSet>
      <dgm:spPr/>
    </dgm:pt>
    <dgm:pt modelId="{53A075ED-31D3-4195-9FA8-1F8DCBADB708}" type="pres">
      <dgm:prSet presAssocID="{C5EBBDC6-8817-4451-8B4D-E3C41636EB09}" presName="txFour" presStyleLbl="node4" presStyleIdx="6" presStyleCnt="24">
        <dgm:presLayoutVars>
          <dgm:chPref val="3"/>
        </dgm:presLayoutVars>
      </dgm:prSet>
      <dgm:spPr/>
      <dgm:t>
        <a:bodyPr/>
        <a:lstStyle/>
        <a:p>
          <a:endParaRPr lang="zh-CN" altLang="en-US"/>
        </a:p>
      </dgm:t>
    </dgm:pt>
    <dgm:pt modelId="{A2C39BFD-0A13-471F-86E8-C9A768EB7604}" type="pres">
      <dgm:prSet presAssocID="{C5EBBDC6-8817-4451-8B4D-E3C41636EB09}" presName="horzFour" presStyleCnt="0"/>
      <dgm:spPr/>
    </dgm:pt>
    <dgm:pt modelId="{652AD888-0544-4283-AC40-B2E89AFFD5D1}" type="pres">
      <dgm:prSet presAssocID="{00FD8078-74D3-41EA-8841-FC5FD02C77D8}" presName="sibSpaceThree" presStyleCnt="0"/>
      <dgm:spPr/>
    </dgm:pt>
    <dgm:pt modelId="{358BB404-0A3B-4CC7-9138-4157C990F5DC}" type="pres">
      <dgm:prSet presAssocID="{087F0F26-6EF8-4CDA-A49E-4FFCB529CA05}" presName="vertThree" presStyleCnt="0"/>
      <dgm:spPr/>
    </dgm:pt>
    <dgm:pt modelId="{D2F37311-60C4-453C-8BCF-A08FACF13A4F}" type="pres">
      <dgm:prSet presAssocID="{087F0F26-6EF8-4CDA-A49E-4FFCB529CA05}" presName="txThree" presStyleLbl="node3" presStyleIdx="3" presStyleCnt="16">
        <dgm:presLayoutVars>
          <dgm:chPref val="3"/>
        </dgm:presLayoutVars>
      </dgm:prSet>
      <dgm:spPr/>
      <dgm:t>
        <a:bodyPr/>
        <a:lstStyle/>
        <a:p>
          <a:endParaRPr lang="zh-CN" altLang="en-US"/>
        </a:p>
      </dgm:t>
    </dgm:pt>
    <dgm:pt modelId="{FA307F69-7A80-485F-ABD2-7469E91234A2}" type="pres">
      <dgm:prSet presAssocID="{087F0F26-6EF8-4CDA-A49E-4FFCB529CA05}" presName="parTransThree" presStyleCnt="0"/>
      <dgm:spPr/>
    </dgm:pt>
    <dgm:pt modelId="{A7F90CE1-D744-4CA5-9326-F22E9BF3145A}" type="pres">
      <dgm:prSet presAssocID="{087F0F26-6EF8-4CDA-A49E-4FFCB529CA05}" presName="horzThree" presStyleCnt="0"/>
      <dgm:spPr/>
    </dgm:pt>
    <dgm:pt modelId="{E196230C-BDA1-4895-A6E9-A89D258ED634}" type="pres">
      <dgm:prSet presAssocID="{03C16BC3-CF86-4DDA-AB3B-7E9645A06765}" presName="vertFour" presStyleCnt="0">
        <dgm:presLayoutVars>
          <dgm:chPref val="3"/>
        </dgm:presLayoutVars>
      </dgm:prSet>
      <dgm:spPr/>
    </dgm:pt>
    <dgm:pt modelId="{87072485-10D3-441E-A42A-8BCFC45B7CBC}" type="pres">
      <dgm:prSet presAssocID="{03C16BC3-CF86-4DDA-AB3B-7E9645A06765}" presName="txFour" presStyleLbl="node4" presStyleIdx="7" presStyleCnt="24">
        <dgm:presLayoutVars>
          <dgm:chPref val="3"/>
        </dgm:presLayoutVars>
      </dgm:prSet>
      <dgm:spPr/>
      <dgm:t>
        <a:bodyPr/>
        <a:lstStyle/>
        <a:p>
          <a:endParaRPr lang="zh-CN" altLang="en-US"/>
        </a:p>
      </dgm:t>
    </dgm:pt>
    <dgm:pt modelId="{D6B478C5-DEC4-458A-8895-0591BD90DC25}" type="pres">
      <dgm:prSet presAssocID="{03C16BC3-CF86-4DDA-AB3B-7E9645A06765}" presName="horzFour" presStyleCnt="0"/>
      <dgm:spPr/>
    </dgm:pt>
    <dgm:pt modelId="{76EB9DEF-FF30-4A9B-856D-CC3B0BEA0FD2}" type="pres">
      <dgm:prSet presAssocID="{FD51BDD0-6944-46C3-BF1D-24A20E7FF15E}" presName="sibSpaceFour" presStyleCnt="0"/>
      <dgm:spPr/>
    </dgm:pt>
    <dgm:pt modelId="{11135B4A-510D-4B1D-99E7-947171139D13}" type="pres">
      <dgm:prSet presAssocID="{9FB9B744-4CEF-4E0E-94BC-3F8F7D52FE58}" presName="vertFour" presStyleCnt="0">
        <dgm:presLayoutVars>
          <dgm:chPref val="3"/>
        </dgm:presLayoutVars>
      </dgm:prSet>
      <dgm:spPr/>
    </dgm:pt>
    <dgm:pt modelId="{03E52931-1489-4A3D-8D93-126C1F5551CD}" type="pres">
      <dgm:prSet presAssocID="{9FB9B744-4CEF-4E0E-94BC-3F8F7D52FE58}" presName="txFour" presStyleLbl="node4" presStyleIdx="8" presStyleCnt="24">
        <dgm:presLayoutVars>
          <dgm:chPref val="3"/>
        </dgm:presLayoutVars>
      </dgm:prSet>
      <dgm:spPr/>
      <dgm:t>
        <a:bodyPr/>
        <a:lstStyle/>
        <a:p>
          <a:endParaRPr lang="zh-CN" altLang="en-US"/>
        </a:p>
      </dgm:t>
    </dgm:pt>
    <dgm:pt modelId="{FDCD220E-21C8-46B2-BE33-2F0ED998A5DD}" type="pres">
      <dgm:prSet presAssocID="{9FB9B744-4CEF-4E0E-94BC-3F8F7D52FE58}" presName="horzFour" presStyleCnt="0"/>
      <dgm:spPr/>
    </dgm:pt>
    <dgm:pt modelId="{940CAEEC-7EC5-45EA-BE11-A8D9C9B586BB}" type="pres">
      <dgm:prSet presAssocID="{0CD29C06-D798-43A2-8321-B8F027C34E9D}" presName="sibSpaceThree" presStyleCnt="0"/>
      <dgm:spPr/>
    </dgm:pt>
    <dgm:pt modelId="{475CB93F-1564-43F2-ADFF-FB526AEAA2C9}" type="pres">
      <dgm:prSet presAssocID="{03A2151A-2558-4731-8CFE-317A00714E0D}" presName="vertThree" presStyleCnt="0"/>
      <dgm:spPr/>
    </dgm:pt>
    <dgm:pt modelId="{1E179D37-BCD3-4B00-A51A-1E4DBBD2DC80}" type="pres">
      <dgm:prSet presAssocID="{03A2151A-2558-4731-8CFE-317A00714E0D}" presName="txThree" presStyleLbl="node3" presStyleIdx="4" presStyleCnt="16">
        <dgm:presLayoutVars>
          <dgm:chPref val="3"/>
        </dgm:presLayoutVars>
      </dgm:prSet>
      <dgm:spPr/>
      <dgm:t>
        <a:bodyPr/>
        <a:lstStyle/>
        <a:p>
          <a:endParaRPr lang="zh-CN" altLang="en-US"/>
        </a:p>
      </dgm:t>
    </dgm:pt>
    <dgm:pt modelId="{51A05D23-922A-4783-AA7C-AF76DF75723B}" type="pres">
      <dgm:prSet presAssocID="{03A2151A-2558-4731-8CFE-317A00714E0D}" presName="horzThree" presStyleCnt="0"/>
      <dgm:spPr/>
    </dgm:pt>
    <dgm:pt modelId="{3E936C2F-AA4D-4836-A319-0CA38BD63226}" type="pres">
      <dgm:prSet presAssocID="{D0D8B850-D3DB-4980-AD06-6968271351FA}" presName="sibSpaceThree" presStyleCnt="0"/>
      <dgm:spPr/>
    </dgm:pt>
    <dgm:pt modelId="{67FD59C6-3196-4373-87E7-71C2A865B56C}" type="pres">
      <dgm:prSet presAssocID="{6DE4ABD9-7FF5-43BB-870F-B8624F67B804}" presName="vertThree" presStyleCnt="0"/>
      <dgm:spPr/>
    </dgm:pt>
    <dgm:pt modelId="{CC59C826-6172-4837-B25E-7E7C648D345A}" type="pres">
      <dgm:prSet presAssocID="{6DE4ABD9-7FF5-43BB-870F-B8624F67B804}" presName="txThree" presStyleLbl="node3" presStyleIdx="5" presStyleCnt="16">
        <dgm:presLayoutVars>
          <dgm:chPref val="3"/>
        </dgm:presLayoutVars>
      </dgm:prSet>
      <dgm:spPr/>
      <dgm:t>
        <a:bodyPr/>
        <a:lstStyle/>
        <a:p>
          <a:endParaRPr lang="zh-CN" altLang="en-US"/>
        </a:p>
      </dgm:t>
    </dgm:pt>
    <dgm:pt modelId="{92D1B9A7-FBF1-44E0-9186-A86493A3B7F7}" type="pres">
      <dgm:prSet presAssocID="{6DE4ABD9-7FF5-43BB-870F-B8624F67B804}" presName="horzThree" presStyleCnt="0"/>
      <dgm:spPr/>
    </dgm:pt>
    <dgm:pt modelId="{E36A1E43-5D97-49FC-86D2-9E6307FB6992}" type="pres">
      <dgm:prSet presAssocID="{0EBB9D7C-BD22-45D4-9D44-18F4F7C514BD}" presName="sibSpaceTwo" presStyleCnt="0"/>
      <dgm:spPr/>
    </dgm:pt>
    <dgm:pt modelId="{A04303D8-0367-4A84-BA6A-EB37D1810D9F}" type="pres">
      <dgm:prSet presAssocID="{ABF565B8-B69B-4904-A55C-70B4F49CAE03}" presName="vertTwo" presStyleCnt="0"/>
      <dgm:spPr/>
    </dgm:pt>
    <dgm:pt modelId="{67871880-397A-4C6C-AC2D-7C88D6B7DBC1}" type="pres">
      <dgm:prSet presAssocID="{ABF565B8-B69B-4904-A55C-70B4F49CAE03}" presName="txTwo" presStyleLbl="node2" presStyleIdx="1" presStyleCnt="4">
        <dgm:presLayoutVars>
          <dgm:chPref val="3"/>
        </dgm:presLayoutVars>
      </dgm:prSet>
      <dgm:spPr/>
      <dgm:t>
        <a:bodyPr/>
        <a:lstStyle/>
        <a:p>
          <a:endParaRPr lang="zh-CN" altLang="en-US"/>
        </a:p>
      </dgm:t>
    </dgm:pt>
    <dgm:pt modelId="{1FEB6734-5679-4117-A958-EBC6AC8F7519}" type="pres">
      <dgm:prSet presAssocID="{ABF565B8-B69B-4904-A55C-70B4F49CAE03}" presName="parTransTwo" presStyleCnt="0"/>
      <dgm:spPr/>
    </dgm:pt>
    <dgm:pt modelId="{E113F3BC-F82B-4696-BC34-F346FCDCA1AD}" type="pres">
      <dgm:prSet presAssocID="{ABF565B8-B69B-4904-A55C-70B4F49CAE03}" presName="horzTwo" presStyleCnt="0"/>
      <dgm:spPr/>
    </dgm:pt>
    <dgm:pt modelId="{0C0BD69A-3555-4ECA-9CEE-8BB1F7FC7CDE}" type="pres">
      <dgm:prSet presAssocID="{34886138-BA04-498E-8FE7-1E0770D26F20}" presName="vertThree" presStyleCnt="0"/>
      <dgm:spPr/>
    </dgm:pt>
    <dgm:pt modelId="{AA9AE593-D4F7-4A05-BE24-C77A6192D1CD}" type="pres">
      <dgm:prSet presAssocID="{34886138-BA04-498E-8FE7-1E0770D26F20}" presName="txThree" presStyleLbl="node3" presStyleIdx="6" presStyleCnt="16">
        <dgm:presLayoutVars>
          <dgm:chPref val="3"/>
        </dgm:presLayoutVars>
      </dgm:prSet>
      <dgm:spPr/>
      <dgm:t>
        <a:bodyPr/>
        <a:lstStyle/>
        <a:p>
          <a:endParaRPr lang="zh-CN" altLang="en-US"/>
        </a:p>
      </dgm:t>
    </dgm:pt>
    <dgm:pt modelId="{7E8DC2F0-C5F4-4623-8984-44853C5AB19F}" type="pres">
      <dgm:prSet presAssocID="{34886138-BA04-498E-8FE7-1E0770D26F20}" presName="parTransThree" presStyleCnt="0"/>
      <dgm:spPr/>
    </dgm:pt>
    <dgm:pt modelId="{9EB16AD0-1536-4FA7-9BA6-1BB1EDB20A77}" type="pres">
      <dgm:prSet presAssocID="{34886138-BA04-498E-8FE7-1E0770D26F20}" presName="horzThree" presStyleCnt="0"/>
      <dgm:spPr/>
    </dgm:pt>
    <dgm:pt modelId="{75CE5B36-109E-4046-963E-987883FD9D73}" type="pres">
      <dgm:prSet presAssocID="{DA3270DB-2EA1-45AB-8667-8A997DD382F1}" presName="vertFour" presStyleCnt="0">
        <dgm:presLayoutVars>
          <dgm:chPref val="3"/>
        </dgm:presLayoutVars>
      </dgm:prSet>
      <dgm:spPr/>
    </dgm:pt>
    <dgm:pt modelId="{71A0CAB4-4089-48CA-8620-E700604BB1FC}" type="pres">
      <dgm:prSet presAssocID="{DA3270DB-2EA1-45AB-8667-8A997DD382F1}" presName="txFour" presStyleLbl="node4" presStyleIdx="9" presStyleCnt="24">
        <dgm:presLayoutVars>
          <dgm:chPref val="3"/>
        </dgm:presLayoutVars>
      </dgm:prSet>
      <dgm:spPr/>
      <dgm:t>
        <a:bodyPr/>
        <a:lstStyle/>
        <a:p>
          <a:endParaRPr lang="zh-CN" altLang="en-US"/>
        </a:p>
      </dgm:t>
    </dgm:pt>
    <dgm:pt modelId="{1A6DA5D7-A536-4906-A648-3E7137E2FC2F}" type="pres">
      <dgm:prSet presAssocID="{DA3270DB-2EA1-45AB-8667-8A997DD382F1}" presName="horzFour" presStyleCnt="0"/>
      <dgm:spPr/>
    </dgm:pt>
    <dgm:pt modelId="{62FC5408-D2F9-4166-994A-BBFE64AED1B9}" type="pres">
      <dgm:prSet presAssocID="{807C8C70-5D32-4494-B0A6-A8FEFB25982C}" presName="sibSpaceFour" presStyleCnt="0"/>
      <dgm:spPr/>
    </dgm:pt>
    <dgm:pt modelId="{EC4E6A96-522C-4B71-8BDB-AC8A41717DD9}" type="pres">
      <dgm:prSet presAssocID="{9CEDF3BE-6B91-4C8A-9710-85B1F29A5282}" presName="vertFour" presStyleCnt="0">
        <dgm:presLayoutVars>
          <dgm:chPref val="3"/>
        </dgm:presLayoutVars>
      </dgm:prSet>
      <dgm:spPr/>
    </dgm:pt>
    <dgm:pt modelId="{29698D5C-D6B1-4970-B146-DA2BF2BD508C}" type="pres">
      <dgm:prSet presAssocID="{9CEDF3BE-6B91-4C8A-9710-85B1F29A5282}" presName="txFour" presStyleLbl="node4" presStyleIdx="10" presStyleCnt="24">
        <dgm:presLayoutVars>
          <dgm:chPref val="3"/>
        </dgm:presLayoutVars>
      </dgm:prSet>
      <dgm:spPr/>
      <dgm:t>
        <a:bodyPr/>
        <a:lstStyle/>
        <a:p>
          <a:endParaRPr lang="zh-CN" altLang="en-US"/>
        </a:p>
      </dgm:t>
    </dgm:pt>
    <dgm:pt modelId="{1DB60032-AA3F-4D02-A204-7632BCE34250}" type="pres">
      <dgm:prSet presAssocID="{9CEDF3BE-6B91-4C8A-9710-85B1F29A5282}" presName="horzFour" presStyleCnt="0"/>
      <dgm:spPr/>
    </dgm:pt>
    <dgm:pt modelId="{0DB382B3-B8F4-41A0-AAA6-02393D776439}" type="pres">
      <dgm:prSet presAssocID="{99B50D05-AFCE-493E-8D6E-C61BA30B7920}" presName="sibSpaceFour" presStyleCnt="0"/>
      <dgm:spPr/>
    </dgm:pt>
    <dgm:pt modelId="{4215A42B-A936-4338-9A1A-CA889FBFEC7C}" type="pres">
      <dgm:prSet presAssocID="{AE166773-A804-48D2-B894-F402549ED46E}" presName="vertFour" presStyleCnt="0">
        <dgm:presLayoutVars>
          <dgm:chPref val="3"/>
        </dgm:presLayoutVars>
      </dgm:prSet>
      <dgm:spPr/>
    </dgm:pt>
    <dgm:pt modelId="{187451D9-3271-4EB9-9EFC-8AA1D1D0C820}" type="pres">
      <dgm:prSet presAssocID="{AE166773-A804-48D2-B894-F402549ED46E}" presName="txFour" presStyleLbl="node4" presStyleIdx="11" presStyleCnt="24">
        <dgm:presLayoutVars>
          <dgm:chPref val="3"/>
        </dgm:presLayoutVars>
      </dgm:prSet>
      <dgm:spPr/>
      <dgm:t>
        <a:bodyPr/>
        <a:lstStyle/>
        <a:p>
          <a:endParaRPr lang="zh-CN" altLang="en-US"/>
        </a:p>
      </dgm:t>
    </dgm:pt>
    <dgm:pt modelId="{A065EDF5-0477-4B6B-A050-CEBB11DE9863}" type="pres">
      <dgm:prSet presAssocID="{AE166773-A804-48D2-B894-F402549ED46E}" presName="horzFour" presStyleCnt="0"/>
      <dgm:spPr/>
    </dgm:pt>
    <dgm:pt modelId="{7340065C-F938-4776-B70F-D850A3EF36FF}" type="pres">
      <dgm:prSet presAssocID="{2B0B0931-06CC-43A7-88F9-92598000A479}" presName="sibSpaceFour" presStyleCnt="0"/>
      <dgm:spPr/>
    </dgm:pt>
    <dgm:pt modelId="{6055DCA5-3861-4B34-B082-5A82A6BCDA3E}" type="pres">
      <dgm:prSet presAssocID="{20D23CAA-CE4F-48BA-81C4-5DD23C653DE9}" presName="vertFour" presStyleCnt="0">
        <dgm:presLayoutVars>
          <dgm:chPref val="3"/>
        </dgm:presLayoutVars>
      </dgm:prSet>
      <dgm:spPr/>
    </dgm:pt>
    <dgm:pt modelId="{9E0C92C7-5FDB-4FB0-A903-A4CFE5A0B127}" type="pres">
      <dgm:prSet presAssocID="{20D23CAA-CE4F-48BA-81C4-5DD23C653DE9}" presName="txFour" presStyleLbl="node4" presStyleIdx="12" presStyleCnt="24">
        <dgm:presLayoutVars>
          <dgm:chPref val="3"/>
        </dgm:presLayoutVars>
      </dgm:prSet>
      <dgm:spPr/>
      <dgm:t>
        <a:bodyPr/>
        <a:lstStyle/>
        <a:p>
          <a:endParaRPr lang="zh-CN" altLang="en-US"/>
        </a:p>
      </dgm:t>
    </dgm:pt>
    <dgm:pt modelId="{E9748041-FE70-48BC-904A-865F41019194}" type="pres">
      <dgm:prSet presAssocID="{20D23CAA-CE4F-48BA-81C4-5DD23C653DE9}" presName="horzFour" presStyleCnt="0"/>
      <dgm:spPr/>
    </dgm:pt>
    <dgm:pt modelId="{6AFF86DB-F6E7-4BEA-B748-23D61D5F5E82}" type="pres">
      <dgm:prSet presAssocID="{D4F3DB59-9FDC-4AB0-B5FA-FB6E61784F2D}" presName="sibSpaceFour" presStyleCnt="0"/>
      <dgm:spPr/>
    </dgm:pt>
    <dgm:pt modelId="{8C64807B-5C48-41AE-A4E2-65684F8334D2}" type="pres">
      <dgm:prSet presAssocID="{FF45E32D-760F-40E8-9CB8-0235B0CB22C2}" presName="vertFour" presStyleCnt="0">
        <dgm:presLayoutVars>
          <dgm:chPref val="3"/>
        </dgm:presLayoutVars>
      </dgm:prSet>
      <dgm:spPr/>
    </dgm:pt>
    <dgm:pt modelId="{4DA05939-5DEC-461B-84B3-4B25947DBF7A}" type="pres">
      <dgm:prSet presAssocID="{FF45E32D-760F-40E8-9CB8-0235B0CB22C2}" presName="txFour" presStyleLbl="node4" presStyleIdx="13" presStyleCnt="24">
        <dgm:presLayoutVars>
          <dgm:chPref val="3"/>
        </dgm:presLayoutVars>
      </dgm:prSet>
      <dgm:spPr/>
      <dgm:t>
        <a:bodyPr/>
        <a:lstStyle/>
        <a:p>
          <a:endParaRPr lang="zh-CN" altLang="en-US"/>
        </a:p>
      </dgm:t>
    </dgm:pt>
    <dgm:pt modelId="{A3420C70-C649-4F86-9920-D5A47CBEC1CA}" type="pres">
      <dgm:prSet presAssocID="{FF45E32D-760F-40E8-9CB8-0235B0CB22C2}" presName="horzFour" presStyleCnt="0"/>
      <dgm:spPr/>
    </dgm:pt>
    <dgm:pt modelId="{CC33496A-52A3-4128-8C8C-7FF5CF3E3996}" type="pres">
      <dgm:prSet presAssocID="{EF27A740-3A12-46F5-982F-A6FC54A375F3}" presName="sibSpaceThree" presStyleCnt="0"/>
      <dgm:spPr/>
    </dgm:pt>
    <dgm:pt modelId="{AF36D03C-63F4-47CD-BDB2-A22299CB6989}" type="pres">
      <dgm:prSet presAssocID="{F11CCD55-6753-4707-B2D9-94E7F5A825EE}" presName="vertThree" presStyleCnt="0"/>
      <dgm:spPr/>
    </dgm:pt>
    <dgm:pt modelId="{A9B69B8A-4FFD-459D-9555-ED2EF262A306}" type="pres">
      <dgm:prSet presAssocID="{F11CCD55-6753-4707-B2D9-94E7F5A825EE}" presName="txThree" presStyleLbl="node3" presStyleIdx="7" presStyleCnt="16">
        <dgm:presLayoutVars>
          <dgm:chPref val="3"/>
        </dgm:presLayoutVars>
      </dgm:prSet>
      <dgm:spPr/>
      <dgm:t>
        <a:bodyPr/>
        <a:lstStyle/>
        <a:p>
          <a:endParaRPr lang="zh-CN" altLang="en-US"/>
        </a:p>
      </dgm:t>
    </dgm:pt>
    <dgm:pt modelId="{A611132C-E6E8-4D86-8CFE-7E5509733919}" type="pres">
      <dgm:prSet presAssocID="{F11CCD55-6753-4707-B2D9-94E7F5A825EE}" presName="parTransThree" presStyleCnt="0"/>
      <dgm:spPr/>
    </dgm:pt>
    <dgm:pt modelId="{BFF07E56-4324-411E-85AA-82E13D02CDA4}" type="pres">
      <dgm:prSet presAssocID="{F11CCD55-6753-4707-B2D9-94E7F5A825EE}" presName="horzThree" presStyleCnt="0"/>
      <dgm:spPr/>
    </dgm:pt>
    <dgm:pt modelId="{E347C7B1-9246-4ED8-88F8-D03B9EB4C26F}" type="pres">
      <dgm:prSet presAssocID="{ABCC5A20-C17B-4C3A-949C-A8380C140EE6}" presName="vertFour" presStyleCnt="0">
        <dgm:presLayoutVars>
          <dgm:chPref val="3"/>
        </dgm:presLayoutVars>
      </dgm:prSet>
      <dgm:spPr/>
    </dgm:pt>
    <dgm:pt modelId="{945F1ECA-6A49-4884-BE30-E5912A50B79B}" type="pres">
      <dgm:prSet presAssocID="{ABCC5A20-C17B-4C3A-949C-A8380C140EE6}" presName="txFour" presStyleLbl="node4" presStyleIdx="14" presStyleCnt="24">
        <dgm:presLayoutVars>
          <dgm:chPref val="3"/>
        </dgm:presLayoutVars>
      </dgm:prSet>
      <dgm:spPr/>
      <dgm:t>
        <a:bodyPr/>
        <a:lstStyle/>
        <a:p>
          <a:endParaRPr lang="zh-CN" altLang="en-US"/>
        </a:p>
      </dgm:t>
    </dgm:pt>
    <dgm:pt modelId="{4BA61078-E8BC-4CE9-968E-696BB19DD289}" type="pres">
      <dgm:prSet presAssocID="{ABCC5A20-C17B-4C3A-949C-A8380C140EE6}" presName="horzFour" presStyleCnt="0"/>
      <dgm:spPr/>
    </dgm:pt>
    <dgm:pt modelId="{1E735CF8-D4A1-4E19-ADAC-E2576A664C4C}" type="pres">
      <dgm:prSet presAssocID="{E5EDB3DD-510B-4E3F-9D00-6ECB1175170D}" presName="sibSpaceFour" presStyleCnt="0"/>
      <dgm:spPr/>
    </dgm:pt>
    <dgm:pt modelId="{D0288706-1497-4481-8777-1B871343D2B3}" type="pres">
      <dgm:prSet presAssocID="{73A606E7-681C-4E01-86A9-9F398CADC7D4}" presName="vertFour" presStyleCnt="0">
        <dgm:presLayoutVars>
          <dgm:chPref val="3"/>
        </dgm:presLayoutVars>
      </dgm:prSet>
      <dgm:spPr/>
    </dgm:pt>
    <dgm:pt modelId="{29699AC3-D262-44E5-83B6-6426FE7EECFD}" type="pres">
      <dgm:prSet presAssocID="{73A606E7-681C-4E01-86A9-9F398CADC7D4}" presName="txFour" presStyleLbl="node4" presStyleIdx="15" presStyleCnt="24">
        <dgm:presLayoutVars>
          <dgm:chPref val="3"/>
        </dgm:presLayoutVars>
      </dgm:prSet>
      <dgm:spPr/>
      <dgm:t>
        <a:bodyPr/>
        <a:lstStyle/>
        <a:p>
          <a:endParaRPr lang="zh-CN" altLang="en-US"/>
        </a:p>
      </dgm:t>
    </dgm:pt>
    <dgm:pt modelId="{836360B1-E566-400F-85B2-AC4F8F5B001E}" type="pres">
      <dgm:prSet presAssocID="{73A606E7-681C-4E01-86A9-9F398CADC7D4}" presName="horzFour" presStyleCnt="0"/>
      <dgm:spPr/>
    </dgm:pt>
    <dgm:pt modelId="{BCE5820F-713B-4DB1-8A9D-BECA98D0119A}" type="pres">
      <dgm:prSet presAssocID="{A3989423-608F-4ECD-86D7-1AC7845D11C0}" presName="sibSpaceFour" presStyleCnt="0"/>
      <dgm:spPr/>
    </dgm:pt>
    <dgm:pt modelId="{F696FF01-EDBD-4403-A028-4173BEFD345B}" type="pres">
      <dgm:prSet presAssocID="{3F70E0D0-8B37-4825-B518-592FE02C486E}" presName="vertFour" presStyleCnt="0">
        <dgm:presLayoutVars>
          <dgm:chPref val="3"/>
        </dgm:presLayoutVars>
      </dgm:prSet>
      <dgm:spPr/>
    </dgm:pt>
    <dgm:pt modelId="{4638826B-F068-41AE-9BC1-78DC0C1EF8F6}" type="pres">
      <dgm:prSet presAssocID="{3F70E0D0-8B37-4825-B518-592FE02C486E}" presName="txFour" presStyleLbl="node4" presStyleIdx="16" presStyleCnt="24">
        <dgm:presLayoutVars>
          <dgm:chPref val="3"/>
        </dgm:presLayoutVars>
      </dgm:prSet>
      <dgm:spPr/>
      <dgm:t>
        <a:bodyPr/>
        <a:lstStyle/>
        <a:p>
          <a:endParaRPr lang="zh-CN" altLang="en-US"/>
        </a:p>
      </dgm:t>
    </dgm:pt>
    <dgm:pt modelId="{E7AEE8C3-3663-4DB1-B487-196A65962C77}" type="pres">
      <dgm:prSet presAssocID="{3F70E0D0-8B37-4825-B518-592FE02C486E}" presName="horzFour" presStyleCnt="0"/>
      <dgm:spPr/>
    </dgm:pt>
    <dgm:pt modelId="{14C13075-57B7-42F8-9F95-0A0F6659A40F}" type="pres">
      <dgm:prSet presAssocID="{B590FDF2-F1AF-444A-81A6-3EC23F587AAE}" presName="sibSpaceFour" presStyleCnt="0"/>
      <dgm:spPr/>
    </dgm:pt>
    <dgm:pt modelId="{0D6278D0-83D7-44F5-925A-D12D16823E0B}" type="pres">
      <dgm:prSet presAssocID="{35F2A792-2D38-431B-B4B1-2194122235EC}" presName="vertFour" presStyleCnt="0">
        <dgm:presLayoutVars>
          <dgm:chPref val="3"/>
        </dgm:presLayoutVars>
      </dgm:prSet>
      <dgm:spPr/>
    </dgm:pt>
    <dgm:pt modelId="{478933F2-6C5A-44A4-A497-2FFE47C933EB}" type="pres">
      <dgm:prSet presAssocID="{35F2A792-2D38-431B-B4B1-2194122235EC}" presName="txFour" presStyleLbl="node4" presStyleIdx="17" presStyleCnt="24">
        <dgm:presLayoutVars>
          <dgm:chPref val="3"/>
        </dgm:presLayoutVars>
      </dgm:prSet>
      <dgm:spPr/>
      <dgm:t>
        <a:bodyPr/>
        <a:lstStyle/>
        <a:p>
          <a:endParaRPr lang="zh-CN" altLang="en-US"/>
        </a:p>
      </dgm:t>
    </dgm:pt>
    <dgm:pt modelId="{57E2D930-E3D2-4857-A8A6-AB329F63392C}" type="pres">
      <dgm:prSet presAssocID="{35F2A792-2D38-431B-B4B1-2194122235EC}" presName="horzFour" presStyleCnt="0"/>
      <dgm:spPr/>
    </dgm:pt>
    <dgm:pt modelId="{44C57726-E172-46FE-9338-73DA7B5FB863}" type="pres">
      <dgm:prSet presAssocID="{C1F395DB-3712-44EF-B387-F055ABC61325}" presName="sibSpaceThree" presStyleCnt="0"/>
      <dgm:spPr/>
    </dgm:pt>
    <dgm:pt modelId="{EB39B6FD-F495-4960-94A6-133BEFA2328E}" type="pres">
      <dgm:prSet presAssocID="{72EA5473-C665-4693-9299-6BADB5B72103}" presName="vertThree" presStyleCnt="0"/>
      <dgm:spPr/>
    </dgm:pt>
    <dgm:pt modelId="{CD263EFF-2F35-4D23-850D-5AD94E00A37A}" type="pres">
      <dgm:prSet presAssocID="{72EA5473-C665-4693-9299-6BADB5B72103}" presName="txThree" presStyleLbl="node3" presStyleIdx="8" presStyleCnt="16">
        <dgm:presLayoutVars>
          <dgm:chPref val="3"/>
        </dgm:presLayoutVars>
      </dgm:prSet>
      <dgm:spPr/>
      <dgm:t>
        <a:bodyPr/>
        <a:lstStyle/>
        <a:p>
          <a:endParaRPr lang="zh-CN" altLang="en-US"/>
        </a:p>
      </dgm:t>
    </dgm:pt>
    <dgm:pt modelId="{AF58E5E9-E488-451C-A9FC-5DF69B60998D}" type="pres">
      <dgm:prSet presAssocID="{72EA5473-C665-4693-9299-6BADB5B72103}" presName="parTransThree" presStyleCnt="0"/>
      <dgm:spPr/>
    </dgm:pt>
    <dgm:pt modelId="{A4A98849-7DBC-4EF5-8711-90A944157EAA}" type="pres">
      <dgm:prSet presAssocID="{72EA5473-C665-4693-9299-6BADB5B72103}" presName="horzThree" presStyleCnt="0"/>
      <dgm:spPr/>
    </dgm:pt>
    <dgm:pt modelId="{5BD081F6-826B-4551-97FF-6433F6A5BC7E}" type="pres">
      <dgm:prSet presAssocID="{5221D092-DB87-4A0A-A171-FEA259D1E4FE}" presName="vertFour" presStyleCnt="0">
        <dgm:presLayoutVars>
          <dgm:chPref val="3"/>
        </dgm:presLayoutVars>
      </dgm:prSet>
      <dgm:spPr/>
    </dgm:pt>
    <dgm:pt modelId="{3F008972-8062-4925-A0FB-EE2C9E03E0CD}" type="pres">
      <dgm:prSet presAssocID="{5221D092-DB87-4A0A-A171-FEA259D1E4FE}" presName="txFour" presStyleLbl="node4" presStyleIdx="18" presStyleCnt="24">
        <dgm:presLayoutVars>
          <dgm:chPref val="3"/>
        </dgm:presLayoutVars>
      </dgm:prSet>
      <dgm:spPr/>
      <dgm:t>
        <a:bodyPr/>
        <a:lstStyle/>
        <a:p>
          <a:endParaRPr lang="zh-CN" altLang="en-US"/>
        </a:p>
      </dgm:t>
    </dgm:pt>
    <dgm:pt modelId="{8C7498E8-1386-4B63-8235-87DD25B2BDB6}" type="pres">
      <dgm:prSet presAssocID="{5221D092-DB87-4A0A-A171-FEA259D1E4FE}" presName="horzFour" presStyleCnt="0"/>
      <dgm:spPr/>
    </dgm:pt>
    <dgm:pt modelId="{AE6ED923-9F15-4DDE-88D5-323982D45856}" type="pres">
      <dgm:prSet presAssocID="{0BD4F76C-D1F5-4CFC-99BE-558C46C57F22}" presName="sibSpaceFour" presStyleCnt="0"/>
      <dgm:spPr/>
    </dgm:pt>
    <dgm:pt modelId="{2EA38572-A504-4CE9-AB0E-3824C128A0AE}" type="pres">
      <dgm:prSet presAssocID="{5E027080-AA96-4A68-87D0-6580E436733B}" presName="vertFour" presStyleCnt="0">
        <dgm:presLayoutVars>
          <dgm:chPref val="3"/>
        </dgm:presLayoutVars>
      </dgm:prSet>
      <dgm:spPr/>
    </dgm:pt>
    <dgm:pt modelId="{2A6DA360-F963-4439-B131-5587C7B5B291}" type="pres">
      <dgm:prSet presAssocID="{5E027080-AA96-4A68-87D0-6580E436733B}" presName="txFour" presStyleLbl="node4" presStyleIdx="19" presStyleCnt="24">
        <dgm:presLayoutVars>
          <dgm:chPref val="3"/>
        </dgm:presLayoutVars>
      </dgm:prSet>
      <dgm:spPr/>
      <dgm:t>
        <a:bodyPr/>
        <a:lstStyle/>
        <a:p>
          <a:endParaRPr lang="zh-CN" altLang="en-US"/>
        </a:p>
      </dgm:t>
    </dgm:pt>
    <dgm:pt modelId="{8D07A4CA-8659-451E-BC49-7B33286A8A35}" type="pres">
      <dgm:prSet presAssocID="{5E027080-AA96-4A68-87D0-6580E436733B}" presName="horzFour" presStyleCnt="0"/>
      <dgm:spPr/>
    </dgm:pt>
    <dgm:pt modelId="{CC376E4D-3714-4B35-B0E6-F1EA88F5038B}" type="pres">
      <dgm:prSet presAssocID="{6C50ADBA-A3D5-4556-B913-C02F045398A0}" presName="sibSpaceThree" presStyleCnt="0"/>
      <dgm:spPr/>
    </dgm:pt>
    <dgm:pt modelId="{C0264F02-52D1-4A71-A257-BEF88A9B2D0F}" type="pres">
      <dgm:prSet presAssocID="{36852DF1-FAC7-4EBC-AEDF-AA9788B6D54B}" presName="vertThree" presStyleCnt="0"/>
      <dgm:spPr/>
    </dgm:pt>
    <dgm:pt modelId="{2A23E4E5-4B39-4005-908A-8A73C82901B3}" type="pres">
      <dgm:prSet presAssocID="{36852DF1-FAC7-4EBC-AEDF-AA9788B6D54B}" presName="txThree" presStyleLbl="node3" presStyleIdx="9" presStyleCnt="16">
        <dgm:presLayoutVars>
          <dgm:chPref val="3"/>
        </dgm:presLayoutVars>
      </dgm:prSet>
      <dgm:spPr/>
      <dgm:t>
        <a:bodyPr/>
        <a:lstStyle/>
        <a:p>
          <a:endParaRPr lang="zh-CN" altLang="en-US"/>
        </a:p>
      </dgm:t>
    </dgm:pt>
    <dgm:pt modelId="{702EE115-C168-4049-B49B-EB15994732EB}" type="pres">
      <dgm:prSet presAssocID="{36852DF1-FAC7-4EBC-AEDF-AA9788B6D54B}" presName="parTransThree" presStyleCnt="0"/>
      <dgm:spPr/>
    </dgm:pt>
    <dgm:pt modelId="{260770E6-6322-49C9-AE20-BCDFF5635FE2}" type="pres">
      <dgm:prSet presAssocID="{36852DF1-FAC7-4EBC-AEDF-AA9788B6D54B}" presName="horzThree" presStyleCnt="0"/>
      <dgm:spPr/>
    </dgm:pt>
    <dgm:pt modelId="{EF678FFB-4F05-4CE7-9058-A57D6716A214}" type="pres">
      <dgm:prSet presAssocID="{E415C73F-EB41-40E0-9B20-0C573949C0A9}" presName="vertFour" presStyleCnt="0">
        <dgm:presLayoutVars>
          <dgm:chPref val="3"/>
        </dgm:presLayoutVars>
      </dgm:prSet>
      <dgm:spPr/>
    </dgm:pt>
    <dgm:pt modelId="{53C618C8-FC1A-42E9-B88E-7E1D160E2831}" type="pres">
      <dgm:prSet presAssocID="{E415C73F-EB41-40E0-9B20-0C573949C0A9}" presName="txFour" presStyleLbl="node4" presStyleIdx="20" presStyleCnt="24">
        <dgm:presLayoutVars>
          <dgm:chPref val="3"/>
        </dgm:presLayoutVars>
      </dgm:prSet>
      <dgm:spPr/>
      <dgm:t>
        <a:bodyPr/>
        <a:lstStyle/>
        <a:p>
          <a:endParaRPr lang="zh-CN" altLang="en-US"/>
        </a:p>
      </dgm:t>
    </dgm:pt>
    <dgm:pt modelId="{DB33F812-7932-4C46-82C7-9DF13FF83230}" type="pres">
      <dgm:prSet presAssocID="{E415C73F-EB41-40E0-9B20-0C573949C0A9}" presName="horzFour" presStyleCnt="0"/>
      <dgm:spPr/>
    </dgm:pt>
    <dgm:pt modelId="{56531B80-41AC-4D5E-AF5A-238A3C89ABCC}" type="pres">
      <dgm:prSet presAssocID="{B49572D1-2F5A-4958-BF4B-5CC2F6FD4140}" presName="sibSpaceFour" presStyleCnt="0"/>
      <dgm:spPr/>
    </dgm:pt>
    <dgm:pt modelId="{97B3225B-4DFB-4A0B-86E8-4729CD3B7DF2}" type="pres">
      <dgm:prSet presAssocID="{E8636600-C7A4-4B51-AC5A-A6D1A73716F6}" presName="vertFour" presStyleCnt="0">
        <dgm:presLayoutVars>
          <dgm:chPref val="3"/>
        </dgm:presLayoutVars>
      </dgm:prSet>
      <dgm:spPr/>
    </dgm:pt>
    <dgm:pt modelId="{0B4CE38E-FAAE-405A-858C-E20DD9592269}" type="pres">
      <dgm:prSet presAssocID="{E8636600-C7A4-4B51-AC5A-A6D1A73716F6}" presName="txFour" presStyleLbl="node4" presStyleIdx="21" presStyleCnt="24">
        <dgm:presLayoutVars>
          <dgm:chPref val="3"/>
        </dgm:presLayoutVars>
      </dgm:prSet>
      <dgm:spPr/>
      <dgm:t>
        <a:bodyPr/>
        <a:lstStyle/>
        <a:p>
          <a:endParaRPr lang="zh-CN" altLang="en-US"/>
        </a:p>
      </dgm:t>
    </dgm:pt>
    <dgm:pt modelId="{CEB67DFE-0914-4651-A38D-456E941F9C0C}" type="pres">
      <dgm:prSet presAssocID="{E8636600-C7A4-4B51-AC5A-A6D1A73716F6}" presName="horzFour" presStyleCnt="0"/>
      <dgm:spPr/>
    </dgm:pt>
    <dgm:pt modelId="{645B34DA-AD67-4711-999C-B54E34E33557}" type="pres">
      <dgm:prSet presAssocID="{F249FCF5-323A-488D-A28F-CA7626B5F4AB}" presName="sibSpaceFour" presStyleCnt="0"/>
      <dgm:spPr/>
    </dgm:pt>
    <dgm:pt modelId="{E10594FE-D3A1-4BC1-BDA0-A31F8CD530ED}" type="pres">
      <dgm:prSet presAssocID="{5711D51A-7D3E-4894-A00D-963882E3087E}" presName="vertFour" presStyleCnt="0">
        <dgm:presLayoutVars>
          <dgm:chPref val="3"/>
        </dgm:presLayoutVars>
      </dgm:prSet>
      <dgm:spPr/>
    </dgm:pt>
    <dgm:pt modelId="{20A8B867-4089-4848-92FD-C0B89C7C69C6}" type="pres">
      <dgm:prSet presAssocID="{5711D51A-7D3E-4894-A00D-963882E3087E}" presName="txFour" presStyleLbl="node4" presStyleIdx="22" presStyleCnt="24">
        <dgm:presLayoutVars>
          <dgm:chPref val="3"/>
        </dgm:presLayoutVars>
      </dgm:prSet>
      <dgm:spPr/>
      <dgm:t>
        <a:bodyPr/>
        <a:lstStyle/>
        <a:p>
          <a:endParaRPr lang="zh-CN" altLang="en-US"/>
        </a:p>
      </dgm:t>
    </dgm:pt>
    <dgm:pt modelId="{DB399655-D5D5-4E7C-9214-6380A99CD300}" type="pres">
      <dgm:prSet presAssocID="{5711D51A-7D3E-4894-A00D-963882E3087E}" presName="horzFour" presStyleCnt="0"/>
      <dgm:spPr/>
    </dgm:pt>
    <dgm:pt modelId="{5BEDE61A-5E35-4772-8288-A1A4B4FCAABB}" type="pres">
      <dgm:prSet presAssocID="{AF665D00-D35F-4A98-AD55-F44EFFACCE50}" presName="sibSpaceFour" presStyleCnt="0"/>
      <dgm:spPr/>
    </dgm:pt>
    <dgm:pt modelId="{AC02B93A-A947-4ECF-BFBC-AD1B81FC51A7}" type="pres">
      <dgm:prSet presAssocID="{DDFE2827-0050-4526-9B36-FB243C4D63E2}" presName="vertFour" presStyleCnt="0">
        <dgm:presLayoutVars>
          <dgm:chPref val="3"/>
        </dgm:presLayoutVars>
      </dgm:prSet>
      <dgm:spPr/>
    </dgm:pt>
    <dgm:pt modelId="{47AD485D-A07F-44EA-AB9C-165C392ACC7F}" type="pres">
      <dgm:prSet presAssocID="{DDFE2827-0050-4526-9B36-FB243C4D63E2}" presName="txFour" presStyleLbl="node4" presStyleIdx="23" presStyleCnt="24">
        <dgm:presLayoutVars>
          <dgm:chPref val="3"/>
        </dgm:presLayoutVars>
      </dgm:prSet>
      <dgm:spPr/>
      <dgm:t>
        <a:bodyPr/>
        <a:lstStyle/>
        <a:p>
          <a:endParaRPr lang="zh-CN" altLang="en-US"/>
        </a:p>
      </dgm:t>
    </dgm:pt>
    <dgm:pt modelId="{D811C66A-8BD9-425D-86F5-72B87B9B2A6E}" type="pres">
      <dgm:prSet presAssocID="{DDFE2827-0050-4526-9B36-FB243C4D63E2}" presName="horzFour" presStyleCnt="0"/>
      <dgm:spPr/>
    </dgm:pt>
    <dgm:pt modelId="{2A3CDE75-43AA-47E9-B155-27E83F236CAD}" type="pres">
      <dgm:prSet presAssocID="{C141D8DB-83A2-4A02-AF93-7C12CC09A8DC}" presName="sibSpaceTwo" presStyleCnt="0"/>
      <dgm:spPr/>
    </dgm:pt>
    <dgm:pt modelId="{ED0F286D-701D-4C7A-8294-8A5660A0A4D9}" type="pres">
      <dgm:prSet presAssocID="{EC650056-E314-4A04-827A-D0C2E1EE23BB}" presName="vertTwo" presStyleCnt="0"/>
      <dgm:spPr/>
    </dgm:pt>
    <dgm:pt modelId="{65E609D5-F098-4C67-BB77-63F8CAFDE2FC}" type="pres">
      <dgm:prSet presAssocID="{EC650056-E314-4A04-827A-D0C2E1EE23BB}" presName="txTwo" presStyleLbl="node2" presStyleIdx="2" presStyleCnt="4">
        <dgm:presLayoutVars>
          <dgm:chPref val="3"/>
        </dgm:presLayoutVars>
      </dgm:prSet>
      <dgm:spPr/>
      <dgm:t>
        <a:bodyPr/>
        <a:lstStyle/>
        <a:p>
          <a:endParaRPr lang="zh-CN" altLang="en-US"/>
        </a:p>
      </dgm:t>
    </dgm:pt>
    <dgm:pt modelId="{4D63571C-1AB3-4312-863E-B0A41A96435E}" type="pres">
      <dgm:prSet presAssocID="{EC650056-E314-4A04-827A-D0C2E1EE23BB}" presName="parTransTwo" presStyleCnt="0"/>
      <dgm:spPr/>
    </dgm:pt>
    <dgm:pt modelId="{E1E05FBB-83AC-4F3E-B5C5-97092135A70D}" type="pres">
      <dgm:prSet presAssocID="{EC650056-E314-4A04-827A-D0C2E1EE23BB}" presName="horzTwo" presStyleCnt="0"/>
      <dgm:spPr/>
    </dgm:pt>
    <dgm:pt modelId="{542F83E0-BBEF-4118-A830-312233D652E6}" type="pres">
      <dgm:prSet presAssocID="{D5B89DD6-5207-4663-82BD-DBD12F8BC7AA}" presName="vertThree" presStyleCnt="0"/>
      <dgm:spPr/>
    </dgm:pt>
    <dgm:pt modelId="{1F35C77D-99F1-40FC-B48E-79A0519F98BF}" type="pres">
      <dgm:prSet presAssocID="{D5B89DD6-5207-4663-82BD-DBD12F8BC7AA}" presName="txThree" presStyleLbl="node3" presStyleIdx="10" presStyleCnt="16">
        <dgm:presLayoutVars>
          <dgm:chPref val="3"/>
        </dgm:presLayoutVars>
      </dgm:prSet>
      <dgm:spPr/>
      <dgm:t>
        <a:bodyPr/>
        <a:lstStyle/>
        <a:p>
          <a:endParaRPr lang="zh-CN" altLang="en-US"/>
        </a:p>
      </dgm:t>
    </dgm:pt>
    <dgm:pt modelId="{7BB51A36-32ED-4820-8FB7-52E113D2FC50}" type="pres">
      <dgm:prSet presAssocID="{D5B89DD6-5207-4663-82BD-DBD12F8BC7AA}" presName="horzThree" presStyleCnt="0"/>
      <dgm:spPr/>
    </dgm:pt>
    <dgm:pt modelId="{AC995C11-B809-416E-B501-F8E13F5D06A8}" type="pres">
      <dgm:prSet presAssocID="{1A982F2F-FE28-435F-9A55-4A640D962108}" presName="sibSpaceThree" presStyleCnt="0"/>
      <dgm:spPr/>
    </dgm:pt>
    <dgm:pt modelId="{8CA2693B-F699-48C8-A14F-357C3AC3B599}" type="pres">
      <dgm:prSet presAssocID="{DC258300-8284-4498-A3F3-EA60F460F7D0}" presName="vertThree" presStyleCnt="0"/>
      <dgm:spPr/>
    </dgm:pt>
    <dgm:pt modelId="{FF2EB2FA-A576-42EA-972E-161740948943}" type="pres">
      <dgm:prSet presAssocID="{DC258300-8284-4498-A3F3-EA60F460F7D0}" presName="txThree" presStyleLbl="node3" presStyleIdx="11" presStyleCnt="16">
        <dgm:presLayoutVars>
          <dgm:chPref val="3"/>
        </dgm:presLayoutVars>
      </dgm:prSet>
      <dgm:spPr/>
      <dgm:t>
        <a:bodyPr/>
        <a:lstStyle/>
        <a:p>
          <a:endParaRPr lang="zh-CN" altLang="en-US"/>
        </a:p>
      </dgm:t>
    </dgm:pt>
    <dgm:pt modelId="{3D37D37B-B6ED-49FB-A001-425DAC466338}" type="pres">
      <dgm:prSet presAssocID="{DC258300-8284-4498-A3F3-EA60F460F7D0}" presName="horzThree" presStyleCnt="0"/>
      <dgm:spPr/>
    </dgm:pt>
    <dgm:pt modelId="{998F6EB7-8E4E-433A-AAB9-D335E91A0B12}" type="pres">
      <dgm:prSet presAssocID="{819EDA99-083D-4950-A5FE-CF84DD5B71AB}" presName="sibSpaceThree" presStyleCnt="0"/>
      <dgm:spPr/>
    </dgm:pt>
    <dgm:pt modelId="{4235341E-F3B3-4867-ADC8-86E3F462676D}" type="pres">
      <dgm:prSet presAssocID="{BF881630-F1E8-441C-8097-4CF389B7D4BC}" presName="vertThree" presStyleCnt="0"/>
      <dgm:spPr/>
    </dgm:pt>
    <dgm:pt modelId="{F6049259-62B2-44B2-8279-9844C47DAEAF}" type="pres">
      <dgm:prSet presAssocID="{BF881630-F1E8-441C-8097-4CF389B7D4BC}" presName="txThree" presStyleLbl="node3" presStyleIdx="12" presStyleCnt="16">
        <dgm:presLayoutVars>
          <dgm:chPref val="3"/>
        </dgm:presLayoutVars>
      </dgm:prSet>
      <dgm:spPr/>
      <dgm:t>
        <a:bodyPr/>
        <a:lstStyle/>
        <a:p>
          <a:endParaRPr lang="zh-CN" altLang="en-US"/>
        </a:p>
      </dgm:t>
    </dgm:pt>
    <dgm:pt modelId="{D02FF885-A9C2-4666-B151-94E442ED6C66}" type="pres">
      <dgm:prSet presAssocID="{BF881630-F1E8-441C-8097-4CF389B7D4BC}" presName="horzThree" presStyleCnt="0"/>
      <dgm:spPr/>
    </dgm:pt>
    <dgm:pt modelId="{C4AAA519-F1EC-4480-BA01-047AFF291544}" type="pres">
      <dgm:prSet presAssocID="{ADB75922-FC68-45D5-BAFC-B2281A3400DC}" presName="sibSpaceTwo" presStyleCnt="0"/>
      <dgm:spPr/>
    </dgm:pt>
    <dgm:pt modelId="{EF29FA4F-37BF-46F8-98D5-FFE2143EBBAF}" type="pres">
      <dgm:prSet presAssocID="{A1F8D015-2AA9-4414-BFC1-5B20CB3C69C8}" presName="vertTwo" presStyleCnt="0"/>
      <dgm:spPr/>
    </dgm:pt>
    <dgm:pt modelId="{EC4C5913-1FC6-4F9C-A93C-D94355D093DA}" type="pres">
      <dgm:prSet presAssocID="{A1F8D015-2AA9-4414-BFC1-5B20CB3C69C8}" presName="txTwo" presStyleLbl="node2" presStyleIdx="3" presStyleCnt="4">
        <dgm:presLayoutVars>
          <dgm:chPref val="3"/>
        </dgm:presLayoutVars>
      </dgm:prSet>
      <dgm:spPr/>
      <dgm:t>
        <a:bodyPr/>
        <a:lstStyle/>
        <a:p>
          <a:endParaRPr lang="zh-CN" altLang="en-US"/>
        </a:p>
      </dgm:t>
    </dgm:pt>
    <dgm:pt modelId="{F225A282-DDFB-46CE-AF19-8AE285DA84F3}" type="pres">
      <dgm:prSet presAssocID="{A1F8D015-2AA9-4414-BFC1-5B20CB3C69C8}" presName="parTransTwo" presStyleCnt="0"/>
      <dgm:spPr/>
    </dgm:pt>
    <dgm:pt modelId="{FB7C85EE-5317-4F25-AC84-D5699B0A5339}" type="pres">
      <dgm:prSet presAssocID="{A1F8D015-2AA9-4414-BFC1-5B20CB3C69C8}" presName="horzTwo" presStyleCnt="0"/>
      <dgm:spPr/>
    </dgm:pt>
    <dgm:pt modelId="{7792A9E2-5BF7-49F7-8EF2-0FC64FCEAFE5}" type="pres">
      <dgm:prSet presAssocID="{A2435F62-DF07-4162-A230-A733470A5FF9}" presName="vertThree" presStyleCnt="0"/>
      <dgm:spPr/>
    </dgm:pt>
    <dgm:pt modelId="{278B08FB-2E2D-414B-A31B-58B3361276FE}" type="pres">
      <dgm:prSet presAssocID="{A2435F62-DF07-4162-A230-A733470A5FF9}" presName="txThree" presStyleLbl="node3" presStyleIdx="13" presStyleCnt="16">
        <dgm:presLayoutVars>
          <dgm:chPref val="3"/>
        </dgm:presLayoutVars>
      </dgm:prSet>
      <dgm:spPr/>
      <dgm:t>
        <a:bodyPr/>
        <a:lstStyle/>
        <a:p>
          <a:endParaRPr lang="zh-CN" altLang="en-US"/>
        </a:p>
      </dgm:t>
    </dgm:pt>
    <dgm:pt modelId="{28BBDCFA-475E-48A8-8C83-CD4C21F1BCE3}" type="pres">
      <dgm:prSet presAssocID="{A2435F62-DF07-4162-A230-A733470A5FF9}" presName="horzThree" presStyleCnt="0"/>
      <dgm:spPr/>
    </dgm:pt>
    <dgm:pt modelId="{661B8814-3463-4253-BDAD-36092054628C}" type="pres">
      <dgm:prSet presAssocID="{3B656CFF-85B0-44E6-A468-699F14A5D3FB}" presName="sibSpaceThree" presStyleCnt="0"/>
      <dgm:spPr/>
    </dgm:pt>
    <dgm:pt modelId="{2ECA26F7-59C8-403C-9C4C-E219D0A50996}" type="pres">
      <dgm:prSet presAssocID="{3132541A-FB90-469C-A9BA-1ABCEEAE6090}" presName="vertThree" presStyleCnt="0"/>
      <dgm:spPr/>
    </dgm:pt>
    <dgm:pt modelId="{790EE2C4-8871-45AA-B704-3BCA00DD95C1}" type="pres">
      <dgm:prSet presAssocID="{3132541A-FB90-469C-A9BA-1ABCEEAE6090}" presName="txThree" presStyleLbl="node3" presStyleIdx="14" presStyleCnt="16">
        <dgm:presLayoutVars>
          <dgm:chPref val="3"/>
        </dgm:presLayoutVars>
      </dgm:prSet>
      <dgm:spPr/>
      <dgm:t>
        <a:bodyPr/>
        <a:lstStyle/>
        <a:p>
          <a:endParaRPr lang="zh-CN" altLang="en-US"/>
        </a:p>
      </dgm:t>
    </dgm:pt>
    <dgm:pt modelId="{55ADEE72-E40E-4687-B5CF-D6EEBADB60A5}" type="pres">
      <dgm:prSet presAssocID="{3132541A-FB90-469C-A9BA-1ABCEEAE6090}" presName="horzThree" presStyleCnt="0"/>
      <dgm:spPr/>
    </dgm:pt>
    <dgm:pt modelId="{9AE3EF07-E022-4329-9B35-5800F3C1C537}" type="pres">
      <dgm:prSet presAssocID="{6196B3F5-7BF1-4C16-81E2-9F002FE53A98}" presName="sibSpaceThree" presStyleCnt="0"/>
      <dgm:spPr/>
    </dgm:pt>
    <dgm:pt modelId="{13AE1B69-798B-4D98-BF5C-C3A918B756BB}" type="pres">
      <dgm:prSet presAssocID="{15F53A09-5B4E-4910-AB99-4513F7965240}" presName="vertThree" presStyleCnt="0"/>
      <dgm:spPr/>
    </dgm:pt>
    <dgm:pt modelId="{1EA15FBD-BE60-46A1-90BE-7266F3C969A8}" type="pres">
      <dgm:prSet presAssocID="{15F53A09-5B4E-4910-AB99-4513F7965240}" presName="txThree" presStyleLbl="node3" presStyleIdx="15" presStyleCnt="16">
        <dgm:presLayoutVars>
          <dgm:chPref val="3"/>
        </dgm:presLayoutVars>
      </dgm:prSet>
      <dgm:spPr/>
      <dgm:t>
        <a:bodyPr/>
        <a:lstStyle/>
        <a:p>
          <a:endParaRPr lang="zh-CN" altLang="en-US"/>
        </a:p>
      </dgm:t>
    </dgm:pt>
    <dgm:pt modelId="{5C69FD5E-B2AF-4C7B-8C8F-7F803872E895}" type="pres">
      <dgm:prSet presAssocID="{15F53A09-5B4E-4910-AB99-4513F7965240}" presName="horzThree" presStyleCnt="0"/>
      <dgm:spPr/>
    </dgm:pt>
  </dgm:ptLst>
  <dgm:cxnLst>
    <dgm:cxn modelId="{C4130D4A-12A6-42C2-92FD-1DC3A36F6A99}" type="presOf" srcId="{4AD74FD8-0D63-4D37-A0BA-D3F790A56579}" destId="{2FEFF299-5EA8-4191-A7DE-4A2C262D0B89}" srcOrd="0" destOrd="0" presId="urn:microsoft.com/office/officeart/2005/8/layout/hierarchy4"/>
    <dgm:cxn modelId="{1D360FAB-E82E-449E-A670-542201A6146B}" type="presOf" srcId="{F11CCD55-6753-4707-B2D9-94E7F5A825EE}" destId="{A9B69B8A-4FFD-459D-9555-ED2EF262A306}" srcOrd="0" destOrd="0" presId="urn:microsoft.com/office/officeart/2005/8/layout/hierarchy4"/>
    <dgm:cxn modelId="{14F6CA2C-A0C0-46C4-8878-6A234A88E93B}" srcId="{31AD6091-B97D-4138-B935-9239D0B7B17C}" destId="{CB616AEB-9146-42A7-A1DD-440C6310B24B}" srcOrd="2" destOrd="0" parTransId="{2460E7B4-7A3D-4E02-B335-48E4B99B186F}" sibTransId="{179E5350-943F-4145-A860-4A6B5F9653D3}"/>
    <dgm:cxn modelId="{C5C49DB0-B0B6-48D2-906C-BE5D080647D1}" type="presOf" srcId="{C5EBBDC6-8817-4451-8B4D-E3C41636EB09}" destId="{53A075ED-31D3-4195-9FA8-1F8DCBADB708}" srcOrd="0" destOrd="0" presId="urn:microsoft.com/office/officeart/2005/8/layout/hierarchy4"/>
    <dgm:cxn modelId="{1E49385C-0736-4EFD-BCF5-48E351210C58}" type="presOf" srcId="{D5B89DD6-5207-4663-82BD-DBD12F8BC7AA}" destId="{1F35C77D-99F1-40FC-B48E-79A0519F98BF}" srcOrd="0" destOrd="0" presId="urn:microsoft.com/office/officeart/2005/8/layout/hierarchy4"/>
    <dgm:cxn modelId="{D90A8D8F-4CFA-4FCB-9B22-3A229003369D}" srcId="{4AD74FD8-0D63-4D37-A0BA-D3F790A56579}" destId="{31AD6091-B97D-4138-B935-9239D0B7B17C}" srcOrd="0" destOrd="0" parTransId="{B9D8B414-201A-4652-8835-15F1C973D9B3}" sibTransId="{567FF267-A0E0-479A-A004-40A2D74EE738}"/>
    <dgm:cxn modelId="{6FAFC817-A393-4A50-BDC4-B6622715BB2E}" srcId="{72EA5473-C665-4693-9299-6BADB5B72103}" destId="{5E027080-AA96-4A68-87D0-6580E436733B}" srcOrd="1" destOrd="0" parTransId="{90CBB1CF-EBB7-45D2-9B62-B90537FAF958}" sibTransId="{DE9378B1-44D3-4BD0-8F71-B545BE2A25D5}"/>
    <dgm:cxn modelId="{D715F1A1-F5F5-40F1-ACE9-AD10D1E7B067}" srcId="{6F138CCB-99E2-4F2E-B850-571E8C2AC228}" destId="{ABF565B8-B69B-4904-A55C-70B4F49CAE03}" srcOrd="1" destOrd="0" parTransId="{6908105F-B85B-46A0-A136-44369832FA71}" sibTransId="{C141D8DB-83A2-4A02-AF93-7C12CC09A8DC}"/>
    <dgm:cxn modelId="{A3C9C3D2-1418-4EC4-A4C6-D40ADA1F2173}" type="presOf" srcId="{A1F8D015-2AA9-4414-BFC1-5B20CB3C69C8}" destId="{EC4C5913-1FC6-4F9C-A93C-D94355D093DA}" srcOrd="0" destOrd="0" presId="urn:microsoft.com/office/officeart/2005/8/layout/hierarchy4"/>
    <dgm:cxn modelId="{C8941DF7-AC1B-47E0-9C1F-30E7A6FDBA2E}" srcId="{ABF565B8-B69B-4904-A55C-70B4F49CAE03}" destId="{72EA5473-C665-4693-9299-6BADB5B72103}" srcOrd="2" destOrd="0" parTransId="{6FF32877-14A7-4CFB-A58C-B231552972F5}" sibTransId="{6C50ADBA-A3D5-4556-B913-C02F045398A0}"/>
    <dgm:cxn modelId="{67792429-A08B-47CD-8F38-FA530E33A4E5}" type="presOf" srcId="{03A2151A-2558-4731-8CFE-317A00714E0D}" destId="{1E179D37-BCD3-4B00-A51A-1E4DBBD2DC80}" srcOrd="0" destOrd="0" presId="urn:microsoft.com/office/officeart/2005/8/layout/hierarchy4"/>
    <dgm:cxn modelId="{FA1D4398-31F5-49FC-B7D8-D003926E5D19}" type="presOf" srcId="{03C16BC3-CF86-4DDA-AB3B-7E9645A06765}" destId="{87072485-10D3-441E-A42A-8BCFC45B7CBC}" srcOrd="0" destOrd="0" presId="urn:microsoft.com/office/officeart/2005/8/layout/hierarchy4"/>
    <dgm:cxn modelId="{E1ACCE07-BA9A-430A-BA8A-9AB820F4EA91}" type="presOf" srcId="{DC258300-8284-4498-A3F3-EA60F460F7D0}" destId="{FF2EB2FA-A576-42EA-972E-161740948943}" srcOrd="0" destOrd="0" presId="urn:microsoft.com/office/officeart/2005/8/layout/hierarchy4"/>
    <dgm:cxn modelId="{FCE443CD-16B9-4252-864E-40E72CB7BC04}" srcId="{2C3FD303-CF3B-48FE-BAB2-2C7149B53E25}" destId="{C5EBBDC6-8817-4451-8B4D-E3C41636EB09}" srcOrd="2" destOrd="0" parTransId="{D50C48CB-2F03-4A98-8C6C-E5E0A142DB93}" sibTransId="{84DBF641-8074-4B68-A6D3-CA339949B96C}"/>
    <dgm:cxn modelId="{84376406-5254-4F57-A407-D77EBDB417E8}" type="presOf" srcId="{9FB9B744-4CEF-4E0E-94BC-3F8F7D52FE58}" destId="{03E52931-1489-4A3D-8D93-126C1F5551CD}" srcOrd="0" destOrd="0" presId="urn:microsoft.com/office/officeart/2005/8/layout/hierarchy4"/>
    <dgm:cxn modelId="{02B79C98-266F-4300-BB08-2E2621969650}" type="presOf" srcId="{9CEDF3BE-6B91-4C8A-9710-85B1F29A5282}" destId="{29698D5C-D6B1-4970-B146-DA2BF2BD508C}" srcOrd="0" destOrd="0" presId="urn:microsoft.com/office/officeart/2005/8/layout/hierarchy4"/>
    <dgm:cxn modelId="{4298D58D-C180-44D4-99C2-CA235D7D9C65}" srcId="{4AD74FD8-0D63-4D37-A0BA-D3F790A56579}" destId="{2C3FD303-CF3B-48FE-BAB2-2C7149B53E25}" srcOrd="2" destOrd="0" parTransId="{DF81236C-7D22-46F1-8FE7-00B8A15CD347}" sibTransId="{00FD8078-74D3-41EA-8841-FC5FD02C77D8}"/>
    <dgm:cxn modelId="{DED623C2-D703-4D30-AE9A-5656AB6224A4}" type="presOf" srcId="{0419A816-78CA-4E1D-A8F8-A5B9ECF35157}" destId="{EE116C34-6E54-487A-AD53-D8D3C96101C2}" srcOrd="0" destOrd="0" presId="urn:microsoft.com/office/officeart/2005/8/layout/hierarchy4"/>
    <dgm:cxn modelId="{115D6464-ED88-4C18-BB7A-189575BC2B74}" type="presOf" srcId="{20D23CAA-CE4F-48BA-81C4-5DD23C653DE9}" destId="{9E0C92C7-5FDB-4FB0-A903-A4CFE5A0B127}" srcOrd="0" destOrd="0" presId="urn:microsoft.com/office/officeart/2005/8/layout/hierarchy4"/>
    <dgm:cxn modelId="{887B7528-C56E-4375-96C5-787AABD19C9B}" type="presOf" srcId="{34886138-BA04-498E-8FE7-1E0770D26F20}" destId="{AA9AE593-D4F7-4A05-BE24-C77A6192D1CD}" srcOrd="0" destOrd="0" presId="urn:microsoft.com/office/officeart/2005/8/layout/hierarchy4"/>
    <dgm:cxn modelId="{8B3C912A-CD5F-4FE0-957F-251C000F61EB}" srcId="{36852DF1-FAC7-4EBC-AEDF-AA9788B6D54B}" destId="{DDFE2827-0050-4526-9B36-FB243C4D63E2}" srcOrd="3" destOrd="0" parTransId="{EAFC47FD-7B7C-4FAA-9D14-6BB5EF0A5E8B}" sibTransId="{6D52FF2F-9529-483D-AFB0-1ABBF21BE963}"/>
    <dgm:cxn modelId="{08581E12-E6E5-485E-B444-A3E9F6CEE87A}" srcId="{34886138-BA04-498E-8FE7-1E0770D26F20}" destId="{DA3270DB-2EA1-45AB-8667-8A997DD382F1}" srcOrd="0" destOrd="0" parTransId="{F225065D-7CC1-4188-877F-CAB281E7CECF}" sibTransId="{807C8C70-5D32-4494-B0A6-A8FEFB25982C}"/>
    <dgm:cxn modelId="{667F33C4-55A1-4F83-9DAE-3D9E73F1353A}" srcId="{087F0F26-6EF8-4CDA-A49E-4FFCB529CA05}" destId="{9FB9B744-4CEF-4E0E-94BC-3F8F7D52FE58}" srcOrd="1" destOrd="0" parTransId="{532EC289-8D56-4864-90FC-2C8624B14E81}" sibTransId="{7FFBEC51-6F2F-4FAD-B6B1-906E9DFCDA15}"/>
    <dgm:cxn modelId="{24FB97F5-46B9-43B1-882B-75C2CEAA1BA3}" srcId="{A1F8D015-2AA9-4414-BFC1-5B20CB3C69C8}" destId="{15F53A09-5B4E-4910-AB99-4513F7965240}" srcOrd="2" destOrd="0" parTransId="{9F6D4061-D674-4DE8-A3E4-3264F1545CF3}" sibTransId="{B12B9090-630A-47A5-BE90-F8051E9173A3}"/>
    <dgm:cxn modelId="{81D14C5D-DA19-4229-8B64-D93A84231897}" srcId="{4AD74FD8-0D63-4D37-A0BA-D3F790A56579}" destId="{087F0F26-6EF8-4CDA-A49E-4FFCB529CA05}" srcOrd="3" destOrd="0" parTransId="{51B38749-85D2-4151-9B41-C62AD68B7C7D}" sibTransId="{0CD29C06-D798-43A2-8321-B8F027C34E9D}"/>
    <dgm:cxn modelId="{0C0C089C-BD92-44AD-9250-7BE1F2AADD03}" srcId="{34886138-BA04-498E-8FE7-1E0770D26F20}" destId="{9CEDF3BE-6B91-4C8A-9710-85B1F29A5282}" srcOrd="1" destOrd="0" parTransId="{C262B910-6CBB-4546-B7EF-C82219ED28FE}" sibTransId="{99B50D05-AFCE-493E-8D6E-C61BA30B7920}"/>
    <dgm:cxn modelId="{67FB0214-EA33-4E2B-B67C-E06997206D49}" type="presOf" srcId="{B3A233ED-2686-4748-8E2A-0006C2793079}" destId="{A93576AE-7453-480A-836F-ED9DEABCD030}" srcOrd="0" destOrd="0" presId="urn:microsoft.com/office/officeart/2005/8/layout/hierarchy4"/>
    <dgm:cxn modelId="{8DD793A2-8A5E-4E74-BC05-12266D7FFF18}" type="presOf" srcId="{15F53A09-5B4E-4910-AB99-4513F7965240}" destId="{1EA15FBD-BE60-46A1-90BE-7266F3C969A8}" srcOrd="0" destOrd="0" presId="urn:microsoft.com/office/officeart/2005/8/layout/hierarchy4"/>
    <dgm:cxn modelId="{0D3E7F2C-0004-49B8-9DCE-DFAA255121B6}" srcId="{EC650056-E314-4A04-827A-D0C2E1EE23BB}" destId="{BF881630-F1E8-441C-8097-4CF389B7D4BC}" srcOrd="2" destOrd="0" parTransId="{8379BC99-9462-4105-B098-60271BB16672}" sibTransId="{931075E7-6A85-4CD6-9052-92D1723A4211}"/>
    <dgm:cxn modelId="{14F86EC8-6FFC-47D1-B88F-A17006E75D54}" type="presOf" srcId="{A2435F62-DF07-4162-A230-A733470A5FF9}" destId="{278B08FB-2E2D-414B-A31B-58B3361276FE}" srcOrd="0" destOrd="0" presId="urn:microsoft.com/office/officeart/2005/8/layout/hierarchy4"/>
    <dgm:cxn modelId="{1C69E198-FF56-4F01-A2C8-31E8F30373BC}" type="presOf" srcId="{D55E3C95-80B8-479D-9907-C8F435F0A57D}" destId="{0E05A6A2-5ACB-476C-BB7C-B8CE3CF6B0FA}" srcOrd="0" destOrd="0" presId="urn:microsoft.com/office/officeart/2005/8/layout/hierarchy4"/>
    <dgm:cxn modelId="{1528D7D7-1D8E-4ABC-8029-49E2F14181B3}" srcId="{EC650056-E314-4A04-827A-D0C2E1EE23BB}" destId="{D5B89DD6-5207-4663-82BD-DBD12F8BC7AA}" srcOrd="0" destOrd="0" parTransId="{B90CAF7C-037D-48B5-862B-255DD0B3BDC8}" sibTransId="{1A982F2F-FE28-435F-9A55-4A640D962108}"/>
    <dgm:cxn modelId="{8DD5AAEE-B3C0-420D-A3BA-A0E27EBEB2E6}" type="presOf" srcId="{CB616AEB-9146-42A7-A1DD-440C6310B24B}" destId="{8827F435-77F2-4BD6-9FA2-589F8109D9E2}" srcOrd="0" destOrd="0" presId="urn:microsoft.com/office/officeart/2005/8/layout/hierarchy4"/>
    <dgm:cxn modelId="{B8298F1D-C314-48B2-8DE6-ED847BE8479D}" srcId="{EC650056-E314-4A04-827A-D0C2E1EE23BB}" destId="{DC258300-8284-4498-A3F3-EA60F460F7D0}" srcOrd="1" destOrd="0" parTransId="{146E68D0-8DAA-4A54-B359-39BDD91879E1}" sibTransId="{819EDA99-083D-4950-A5FE-CF84DD5B71AB}"/>
    <dgm:cxn modelId="{AD5E49AA-D218-4C46-9FC5-C47D7A5E59F6}" srcId="{6F138CCB-99E2-4F2E-B850-571E8C2AC228}" destId="{A1F8D015-2AA9-4414-BFC1-5B20CB3C69C8}" srcOrd="3" destOrd="0" parTransId="{FC623BE2-9F77-4924-A2D3-891AD2160F1F}" sibTransId="{46F3B1C5-3920-471B-97BE-79C8B9302F23}"/>
    <dgm:cxn modelId="{78AEA165-DE27-41C1-A8D9-A5AD2B4F153C}" srcId="{4AD74FD8-0D63-4D37-A0BA-D3F790A56579}" destId="{6DE4ABD9-7FF5-43BB-870F-B8624F67B804}" srcOrd="5" destOrd="0" parTransId="{30ECDE31-F378-4778-B373-5C5E1E8B9155}" sibTransId="{5E3C77AB-BDFA-4286-9641-B9B17875AE6E}"/>
    <dgm:cxn modelId="{8EAD0551-2675-4714-A2F9-650AF4C4D67E}" type="presOf" srcId="{AE166773-A804-48D2-B894-F402549ED46E}" destId="{187451D9-3271-4EB9-9EFC-8AA1D1D0C820}" srcOrd="0" destOrd="0" presId="urn:microsoft.com/office/officeart/2005/8/layout/hierarchy4"/>
    <dgm:cxn modelId="{1805FCAB-B249-4966-AEA8-545FCB0F7808}" type="presOf" srcId="{FF45E32D-760F-40E8-9CB8-0235B0CB22C2}" destId="{4DA05939-5DEC-461B-84B3-4B25947DBF7A}" srcOrd="0" destOrd="0" presId="urn:microsoft.com/office/officeart/2005/8/layout/hierarchy4"/>
    <dgm:cxn modelId="{6292DF03-B286-4F76-A100-C95E75B06EA0}" type="presOf" srcId="{3F70E0D0-8B37-4825-B518-592FE02C486E}" destId="{4638826B-F068-41AE-9BC1-78DC0C1EF8F6}" srcOrd="0" destOrd="0" presId="urn:microsoft.com/office/officeart/2005/8/layout/hierarchy4"/>
    <dgm:cxn modelId="{C09F4EC1-CC77-42CF-8599-9350BB5BC0DB}" srcId="{6F138CCB-99E2-4F2E-B850-571E8C2AC228}" destId="{4AD74FD8-0D63-4D37-A0BA-D3F790A56579}" srcOrd="0" destOrd="0" parTransId="{E993545D-21FE-4B59-9163-0BF764538339}" sibTransId="{0EBB9D7C-BD22-45D4-9D44-18F4F7C514BD}"/>
    <dgm:cxn modelId="{12B77965-FCF5-4B05-B0F8-46377FE39B40}" type="presOf" srcId="{8FA35DA0-E691-41A9-BD94-C5BB6DD89172}" destId="{C6221339-2A38-490F-8A0D-05C7D7F5C46E}" srcOrd="0" destOrd="0" presId="urn:microsoft.com/office/officeart/2005/8/layout/hierarchy4"/>
    <dgm:cxn modelId="{6663AEA2-E9D3-4E81-892B-B94E6B7F46FC}" srcId="{2C3FD303-CF3B-48FE-BAB2-2C7149B53E25}" destId="{D55E3C95-80B8-479D-9907-C8F435F0A57D}" srcOrd="0" destOrd="0" parTransId="{A8AFFC01-801A-45DA-98AC-B3B47083A93E}" sibTransId="{42CE43CB-80D5-462F-A618-EB1787A587EF}"/>
    <dgm:cxn modelId="{62898DC8-B3FE-4DFB-BC88-C89B6387D183}" srcId="{ABF565B8-B69B-4904-A55C-70B4F49CAE03}" destId="{36852DF1-FAC7-4EBC-AEDF-AA9788B6D54B}" srcOrd="3" destOrd="0" parTransId="{DF1B696E-B50A-4B01-8CD9-6D2029C04789}" sibTransId="{4E6C220E-2BE4-43CF-847D-FFCBD5D9F6B3}"/>
    <dgm:cxn modelId="{7BF8FA07-7017-4A18-834B-D75913CF3DD2}" srcId="{ABF565B8-B69B-4904-A55C-70B4F49CAE03}" destId="{F11CCD55-6753-4707-B2D9-94E7F5A825EE}" srcOrd="1" destOrd="0" parTransId="{F635E72B-2725-440F-9D04-200335345CAB}" sibTransId="{C1F395DB-3712-44EF-B387-F055ABC61325}"/>
    <dgm:cxn modelId="{9CAEF92C-8B7B-430B-94C9-ADEC9570D946}" srcId="{F11CCD55-6753-4707-B2D9-94E7F5A825EE}" destId="{ABCC5A20-C17B-4C3A-949C-A8380C140EE6}" srcOrd="0" destOrd="0" parTransId="{1B40ECFE-B12D-4367-BC6C-B18BC92580FD}" sibTransId="{E5EDB3DD-510B-4E3F-9D00-6ECB1175170D}"/>
    <dgm:cxn modelId="{914F3D16-5E04-486D-8B10-531E80484FF3}" type="presOf" srcId="{72EA5473-C665-4693-9299-6BADB5B72103}" destId="{CD263EFF-2F35-4D23-850D-5AD94E00A37A}" srcOrd="0" destOrd="0" presId="urn:microsoft.com/office/officeart/2005/8/layout/hierarchy4"/>
    <dgm:cxn modelId="{42BEC322-8855-4521-AE22-A1FD8ED89EA7}" type="presOf" srcId="{ABCC5A20-C17B-4C3A-949C-A8380C140EE6}" destId="{945F1ECA-6A49-4884-BE30-E5912A50B79B}" srcOrd="0" destOrd="0" presId="urn:microsoft.com/office/officeart/2005/8/layout/hierarchy4"/>
    <dgm:cxn modelId="{D2F95F44-EEEA-47E3-AC8F-6377ABB6602C}" type="presOf" srcId="{73A606E7-681C-4E01-86A9-9F398CADC7D4}" destId="{29699AC3-D262-44E5-83B6-6426FE7EECFD}" srcOrd="0" destOrd="0" presId="urn:microsoft.com/office/officeart/2005/8/layout/hierarchy4"/>
    <dgm:cxn modelId="{C9CB71CF-C0ED-491A-B71D-2563C435C857}" srcId="{A1F8D015-2AA9-4414-BFC1-5B20CB3C69C8}" destId="{3132541A-FB90-469C-A9BA-1ABCEEAE6090}" srcOrd="1" destOrd="0" parTransId="{0D63BBDD-5D07-45DA-B989-B7FF32FF060E}" sibTransId="{6196B3F5-7BF1-4C16-81E2-9F002FE53A98}"/>
    <dgm:cxn modelId="{D661018F-B512-40C9-8BE4-AEB9977A59CB}" type="presOf" srcId="{5E027080-AA96-4A68-87D0-6580E436733B}" destId="{2A6DA360-F963-4439-B131-5587C7B5B291}" srcOrd="0" destOrd="0" presId="urn:microsoft.com/office/officeart/2005/8/layout/hierarchy4"/>
    <dgm:cxn modelId="{452280A9-E2A9-4E2F-B544-7892FC12F17B}" type="presOf" srcId="{5221D092-DB87-4A0A-A171-FEA259D1E4FE}" destId="{3F008972-8062-4925-A0FB-EE2C9E03E0CD}" srcOrd="0" destOrd="0" presId="urn:microsoft.com/office/officeart/2005/8/layout/hierarchy4"/>
    <dgm:cxn modelId="{66E5F769-5D64-4287-8567-BFF294828586}" type="presOf" srcId="{E415C73F-EB41-40E0-9B20-0C573949C0A9}" destId="{53C618C8-FC1A-42E9-B88E-7E1D160E2831}" srcOrd="0" destOrd="0" presId="urn:microsoft.com/office/officeart/2005/8/layout/hierarchy4"/>
    <dgm:cxn modelId="{43EB6BE9-8860-4FB4-8CB9-D162088A1F24}" srcId="{36852DF1-FAC7-4EBC-AEDF-AA9788B6D54B}" destId="{5711D51A-7D3E-4894-A00D-963882E3087E}" srcOrd="2" destOrd="0" parTransId="{B1DE29C1-A639-42C9-9709-3383491D5675}" sibTransId="{AF665D00-D35F-4A98-AD55-F44EFFACCE50}"/>
    <dgm:cxn modelId="{09BA54EB-4A4B-465D-997D-668BECE5C5EF}" srcId="{4AD74FD8-0D63-4D37-A0BA-D3F790A56579}" destId="{03A2151A-2558-4731-8CFE-317A00714E0D}" srcOrd="4" destOrd="0" parTransId="{5C70B26F-A432-4119-90D5-DC72A53A9DDA}" sibTransId="{D0D8B850-D3DB-4980-AD06-6968271351FA}"/>
    <dgm:cxn modelId="{5BD96C26-81A4-4201-B7B6-7FA2D5AFFB88}" srcId="{34886138-BA04-498E-8FE7-1E0770D26F20}" destId="{20D23CAA-CE4F-48BA-81C4-5DD23C653DE9}" srcOrd="3" destOrd="0" parTransId="{4DCF50D2-9A23-49CA-903D-A8E3481AD144}" sibTransId="{D4F3DB59-9FDC-4AB0-B5FA-FB6E61784F2D}"/>
    <dgm:cxn modelId="{F7F26801-B940-44D6-B364-249D853D4704}" type="presOf" srcId="{FC163034-BED0-4D1F-81D3-1CBC889A72BF}" destId="{5A3735EA-09A3-41FA-AF4E-2DEAE48BC3C3}" srcOrd="0" destOrd="0" presId="urn:microsoft.com/office/officeart/2005/8/layout/hierarchy4"/>
    <dgm:cxn modelId="{91A9FFF8-27E1-4DFB-8AB6-C9C8E9310D26}" srcId="{31AD6091-B97D-4138-B935-9239D0B7B17C}" destId="{57C2DFF3-8339-479F-8357-45E481029AA7}" srcOrd="0" destOrd="0" parTransId="{E9E47764-769B-43EF-BD98-7AD8C6EFA3C2}" sibTransId="{64FF9CDE-3DD1-4120-A1D2-7A62B92EAEB1}"/>
    <dgm:cxn modelId="{6F4A3F26-300C-43D3-AD2A-87FDEDE26C91}" srcId="{6F138CCB-99E2-4F2E-B850-571E8C2AC228}" destId="{EC650056-E314-4A04-827A-D0C2E1EE23BB}" srcOrd="2" destOrd="0" parTransId="{6DA6C4A0-8D50-4F36-875F-C795D467F101}" sibTransId="{ADB75922-FC68-45D5-BAFC-B2281A3400DC}"/>
    <dgm:cxn modelId="{D38208EF-D242-4A03-A0B5-56B947C17F78}" srcId="{ABF565B8-B69B-4904-A55C-70B4F49CAE03}" destId="{34886138-BA04-498E-8FE7-1E0770D26F20}" srcOrd="0" destOrd="0" parTransId="{534BF5EF-B8EA-4D7A-BC41-B20DC33CF0F8}" sibTransId="{EF27A740-3A12-46F5-982F-A6FC54A375F3}"/>
    <dgm:cxn modelId="{DEEC05FF-09D7-4238-949A-4465100B3F1E}" type="presOf" srcId="{6F138CCB-99E2-4F2E-B850-571E8C2AC228}" destId="{1CFCBB48-CBE5-4A8A-801B-CD4FAF7E75AA}" srcOrd="0" destOrd="0" presId="urn:microsoft.com/office/officeart/2005/8/layout/hierarchy4"/>
    <dgm:cxn modelId="{8A1EF07B-3F32-4B02-B963-61B413DCB627}" type="presOf" srcId="{57C2DFF3-8339-479F-8357-45E481029AA7}" destId="{495809D8-33FC-40B7-B860-01620BBC75CB}" srcOrd="0" destOrd="0" presId="urn:microsoft.com/office/officeart/2005/8/layout/hierarchy4"/>
    <dgm:cxn modelId="{33E8A435-ABC5-4C78-AF91-E5C9167BED86}" type="presOf" srcId="{3132541A-FB90-469C-A9BA-1ABCEEAE6090}" destId="{790EE2C4-8871-45AA-B704-3BCA00DD95C1}" srcOrd="0" destOrd="0" presId="urn:microsoft.com/office/officeart/2005/8/layout/hierarchy4"/>
    <dgm:cxn modelId="{1FBF568B-4EF3-4E9A-A434-4073D28034F3}" srcId="{F11CCD55-6753-4707-B2D9-94E7F5A825EE}" destId="{73A606E7-681C-4E01-86A9-9F398CADC7D4}" srcOrd="1" destOrd="0" parTransId="{BBC8664F-D4D1-4819-B6C2-5D063FE18B34}" sibTransId="{A3989423-608F-4ECD-86D7-1AC7845D11C0}"/>
    <dgm:cxn modelId="{A4CC2F00-148C-437B-9E92-7353D26A4073}" srcId="{2C3FD303-CF3B-48FE-BAB2-2C7149B53E25}" destId="{B3A233ED-2686-4748-8E2A-0006C2793079}" srcOrd="1" destOrd="0" parTransId="{47FEBA96-284E-49ED-9EA1-C04894ABC45D}" sibTransId="{F53C3806-4AC3-4745-B41A-332F6E6F571D}"/>
    <dgm:cxn modelId="{C143133B-C836-46E7-8905-1700FEC2A704}" type="presOf" srcId="{DDFE2827-0050-4526-9B36-FB243C4D63E2}" destId="{47AD485D-A07F-44EA-AB9C-165C392ACC7F}" srcOrd="0" destOrd="0" presId="urn:microsoft.com/office/officeart/2005/8/layout/hierarchy4"/>
    <dgm:cxn modelId="{A88E5DAE-2B8D-4619-B60D-ADBAFEBF9AA1}" type="presOf" srcId="{2C3FD303-CF3B-48FE-BAB2-2C7149B53E25}" destId="{0CC3B6DF-6DC5-4DED-8EF5-DF9CA099EDAD}" srcOrd="0" destOrd="0" presId="urn:microsoft.com/office/officeart/2005/8/layout/hierarchy4"/>
    <dgm:cxn modelId="{401B45F6-87FE-4C13-BCF9-D03185348BA0}" type="presOf" srcId="{DA3270DB-2EA1-45AB-8667-8A997DD382F1}" destId="{71A0CAB4-4089-48CA-8620-E700604BB1FC}" srcOrd="0" destOrd="0" presId="urn:microsoft.com/office/officeart/2005/8/layout/hierarchy4"/>
    <dgm:cxn modelId="{090E2DD6-10DC-46B8-926C-A1AC7F9AA5BD}" type="presOf" srcId="{35F2A792-2D38-431B-B4B1-2194122235EC}" destId="{478933F2-6C5A-44A4-A497-2FFE47C933EB}" srcOrd="0" destOrd="0" presId="urn:microsoft.com/office/officeart/2005/8/layout/hierarchy4"/>
    <dgm:cxn modelId="{2457D992-93A1-47C3-99D9-7B076B3BFCD3}" type="presOf" srcId="{5711D51A-7D3E-4894-A00D-963882E3087E}" destId="{20A8B867-4089-4848-92FD-C0B89C7C69C6}" srcOrd="0" destOrd="0" presId="urn:microsoft.com/office/officeart/2005/8/layout/hierarchy4"/>
    <dgm:cxn modelId="{CDF735EC-D07B-4719-848A-766904692C06}" srcId="{F11CCD55-6753-4707-B2D9-94E7F5A825EE}" destId="{3F70E0D0-8B37-4825-B518-592FE02C486E}" srcOrd="2" destOrd="0" parTransId="{F1B49E70-291D-4F39-8D31-9B671CEE5FAB}" sibTransId="{B590FDF2-F1AF-444A-81A6-3EC23F587AAE}"/>
    <dgm:cxn modelId="{CD975861-6114-444A-ABD5-BE3943CF00AD}" type="presOf" srcId="{36852DF1-FAC7-4EBC-AEDF-AA9788B6D54B}" destId="{2A23E4E5-4B39-4005-908A-8A73C82901B3}" srcOrd="0" destOrd="0" presId="urn:microsoft.com/office/officeart/2005/8/layout/hierarchy4"/>
    <dgm:cxn modelId="{1D8E349A-B5EE-4B1D-977E-627D8F9F14EE}" srcId="{34886138-BA04-498E-8FE7-1E0770D26F20}" destId="{AE166773-A804-48D2-B894-F402549ED46E}" srcOrd="2" destOrd="0" parTransId="{6978F6F5-57F6-493C-AE70-99783632A4DC}" sibTransId="{2B0B0931-06CC-43A7-88F9-92598000A479}"/>
    <dgm:cxn modelId="{8B2DA2FB-7CAE-4CD2-8ACF-D9E555F458FB}" srcId="{FC163034-BED0-4D1F-81D3-1CBC889A72BF}" destId="{6F138CCB-99E2-4F2E-B850-571E8C2AC228}" srcOrd="0" destOrd="0" parTransId="{D8E8F239-E5B5-49A0-BF7A-381324ECB7FB}" sibTransId="{EF9F56B4-7192-47AB-B611-46E9C1E4A246}"/>
    <dgm:cxn modelId="{984E434C-DCA0-4B58-B718-461286387094}" srcId="{31AD6091-B97D-4138-B935-9239D0B7B17C}" destId="{0419A816-78CA-4E1D-A8F8-A5B9ECF35157}" srcOrd="1" destOrd="0" parTransId="{2BD7C1B9-A8CB-45DA-84E4-9048DF671390}" sibTransId="{63211C14-9A7F-4AF0-AC51-95B0AEBEAF77}"/>
    <dgm:cxn modelId="{A4DD557B-83F7-4077-95F4-588832EE6C2A}" type="presOf" srcId="{3C65E5DD-8920-4E82-9328-FFBED0ABD884}" destId="{0ED61BC4-2928-40CE-B645-9AB7B2D25B29}" srcOrd="0" destOrd="0" presId="urn:microsoft.com/office/officeart/2005/8/layout/hierarchy4"/>
    <dgm:cxn modelId="{D16F6071-66CD-4C57-B02D-0EB7AFBBBD78}" srcId="{72EA5473-C665-4693-9299-6BADB5B72103}" destId="{5221D092-DB87-4A0A-A171-FEA259D1E4FE}" srcOrd="0" destOrd="0" parTransId="{F0256FED-C0CD-4B70-8FE5-CE74A09EDAD3}" sibTransId="{0BD4F76C-D1F5-4CFC-99BE-558C46C57F22}"/>
    <dgm:cxn modelId="{77CBC406-F496-4FDA-9367-1FF1E0DEE495}" srcId="{F11CCD55-6753-4707-B2D9-94E7F5A825EE}" destId="{35F2A792-2D38-431B-B4B1-2194122235EC}" srcOrd="3" destOrd="0" parTransId="{3B4BB7C9-4524-4E70-9EAB-0D3100B6604C}" sibTransId="{103B5A71-4C52-499F-A9D2-A95966064405}"/>
    <dgm:cxn modelId="{843D9796-FEC4-4B5F-905B-61A3F3076E16}" type="presOf" srcId="{31AD6091-B97D-4138-B935-9239D0B7B17C}" destId="{5C4189B6-6D0D-4896-9D94-EAB7490259C1}" srcOrd="0" destOrd="0" presId="urn:microsoft.com/office/officeart/2005/8/layout/hierarchy4"/>
    <dgm:cxn modelId="{77AC915F-11E5-49F4-AB31-092C18F1601D}" srcId="{36852DF1-FAC7-4EBC-AEDF-AA9788B6D54B}" destId="{E415C73F-EB41-40E0-9B20-0C573949C0A9}" srcOrd="0" destOrd="0" parTransId="{4AD44133-096E-4025-A0F4-3D48992DC8EF}" sibTransId="{B49572D1-2F5A-4958-BF4B-5CC2F6FD4140}"/>
    <dgm:cxn modelId="{1B5A2BB3-D594-4F19-9063-25FF7DD45D26}" srcId="{36852DF1-FAC7-4EBC-AEDF-AA9788B6D54B}" destId="{E8636600-C7A4-4B51-AC5A-A6D1A73716F6}" srcOrd="1" destOrd="0" parTransId="{363BDE22-3B27-470A-B11A-CD502EC3AF8B}" sibTransId="{F249FCF5-323A-488D-A28F-CA7626B5F4AB}"/>
    <dgm:cxn modelId="{085D3D3D-F90B-41E8-BD94-0E620FF448B0}" srcId="{087F0F26-6EF8-4CDA-A49E-4FFCB529CA05}" destId="{03C16BC3-CF86-4DDA-AB3B-7E9645A06765}" srcOrd="0" destOrd="0" parTransId="{18999278-B7FB-46E8-9D84-B5E1653D34F6}" sibTransId="{FD51BDD0-6944-46C3-BF1D-24A20E7FF15E}"/>
    <dgm:cxn modelId="{E2539BCF-2A1B-4457-802B-40E5D4D885F0}" srcId="{3C65E5DD-8920-4E82-9328-FFBED0ABD884}" destId="{8FA35DA0-E691-41A9-BD94-C5BB6DD89172}" srcOrd="0" destOrd="0" parTransId="{BF7F6C87-4275-4F11-ADC3-8DB7778636BE}" sibTransId="{53AF7F14-4068-43F3-9BA1-1A903C69B9E1}"/>
    <dgm:cxn modelId="{F90AABFD-2879-47A0-BE2E-3D3B7C1D7856}" srcId="{4AD74FD8-0D63-4D37-A0BA-D3F790A56579}" destId="{3C65E5DD-8920-4E82-9328-FFBED0ABD884}" srcOrd="1" destOrd="0" parTransId="{375FC8DB-BB08-4213-8720-8A37AAE0855E}" sibTransId="{26AB70B0-3F51-4761-820C-A107260D10CF}"/>
    <dgm:cxn modelId="{4ECA0A9C-35C7-4B25-A29E-4B7588E3F70D}" type="presOf" srcId="{6DE4ABD9-7FF5-43BB-870F-B8624F67B804}" destId="{CC59C826-6172-4837-B25E-7E7C648D345A}" srcOrd="0" destOrd="0" presId="urn:microsoft.com/office/officeart/2005/8/layout/hierarchy4"/>
    <dgm:cxn modelId="{74F564FC-DB1F-42BB-B51B-3871B2D12BE5}" srcId="{34886138-BA04-498E-8FE7-1E0770D26F20}" destId="{FF45E32D-760F-40E8-9CB8-0235B0CB22C2}" srcOrd="4" destOrd="0" parTransId="{14BF27C2-AE04-4671-8850-68CE6178BD89}" sibTransId="{0DD7D45F-32FC-40B7-A7C9-CCF90910CD01}"/>
    <dgm:cxn modelId="{BE097664-4886-49C9-8F63-8BA94718EBF1}" type="presOf" srcId="{ABF565B8-B69B-4904-A55C-70B4F49CAE03}" destId="{67871880-397A-4C6C-AC2D-7C88D6B7DBC1}" srcOrd="0" destOrd="0" presId="urn:microsoft.com/office/officeart/2005/8/layout/hierarchy4"/>
    <dgm:cxn modelId="{8BB93ECA-5E2F-4C07-800A-2E48637E7E19}" type="presOf" srcId="{E8636600-C7A4-4B51-AC5A-A6D1A73716F6}" destId="{0B4CE38E-FAAE-405A-858C-E20DD9592269}" srcOrd="0" destOrd="0" presId="urn:microsoft.com/office/officeart/2005/8/layout/hierarchy4"/>
    <dgm:cxn modelId="{B6088FEC-B995-4AE8-B323-E5F9932E778B}" type="presOf" srcId="{EC650056-E314-4A04-827A-D0C2E1EE23BB}" destId="{65E609D5-F098-4C67-BB77-63F8CAFDE2FC}" srcOrd="0" destOrd="0" presId="urn:microsoft.com/office/officeart/2005/8/layout/hierarchy4"/>
    <dgm:cxn modelId="{AFE8819D-F87B-4933-8CB2-C75E16D1574D}" srcId="{A1F8D015-2AA9-4414-BFC1-5B20CB3C69C8}" destId="{A2435F62-DF07-4162-A230-A733470A5FF9}" srcOrd="0" destOrd="0" parTransId="{48EBE75B-3B9D-4334-8EF7-159F1D63C6B4}" sibTransId="{3B656CFF-85B0-44E6-A468-699F14A5D3FB}"/>
    <dgm:cxn modelId="{0D8DE278-44DD-4ADA-B2C9-4D45CCF84A44}" type="presOf" srcId="{087F0F26-6EF8-4CDA-A49E-4FFCB529CA05}" destId="{D2F37311-60C4-453C-8BCF-A08FACF13A4F}" srcOrd="0" destOrd="0" presId="urn:microsoft.com/office/officeart/2005/8/layout/hierarchy4"/>
    <dgm:cxn modelId="{6201C188-5482-437D-997D-795E37961D27}" type="presOf" srcId="{BF881630-F1E8-441C-8097-4CF389B7D4BC}" destId="{F6049259-62B2-44B2-8279-9844C47DAEAF}" srcOrd="0" destOrd="0" presId="urn:microsoft.com/office/officeart/2005/8/layout/hierarchy4"/>
    <dgm:cxn modelId="{A0372BD6-2201-47F9-8339-B1ACBB473048}" type="presParOf" srcId="{5A3735EA-09A3-41FA-AF4E-2DEAE48BC3C3}" destId="{5C21BB5E-242C-4BA0-82F4-69EF03E94228}" srcOrd="0" destOrd="0" presId="urn:microsoft.com/office/officeart/2005/8/layout/hierarchy4"/>
    <dgm:cxn modelId="{5C98D632-4E5C-4B15-886B-1C77F515E7EB}" type="presParOf" srcId="{5C21BB5E-242C-4BA0-82F4-69EF03E94228}" destId="{1CFCBB48-CBE5-4A8A-801B-CD4FAF7E75AA}" srcOrd="0" destOrd="0" presId="urn:microsoft.com/office/officeart/2005/8/layout/hierarchy4"/>
    <dgm:cxn modelId="{9A540A6D-5287-4CB2-9D5F-72B142540E8A}" type="presParOf" srcId="{5C21BB5E-242C-4BA0-82F4-69EF03E94228}" destId="{97B90187-69CB-4712-AD4F-CA8B73A30749}" srcOrd="1" destOrd="0" presId="urn:microsoft.com/office/officeart/2005/8/layout/hierarchy4"/>
    <dgm:cxn modelId="{5524532C-3A18-4334-AFC2-B976F7D970B0}" type="presParOf" srcId="{5C21BB5E-242C-4BA0-82F4-69EF03E94228}" destId="{7C31BED3-E1E7-4470-A078-5FF84BD12CBC}" srcOrd="2" destOrd="0" presId="urn:microsoft.com/office/officeart/2005/8/layout/hierarchy4"/>
    <dgm:cxn modelId="{C01BFC2F-8B95-48FD-BC93-C27416950181}" type="presParOf" srcId="{7C31BED3-E1E7-4470-A078-5FF84BD12CBC}" destId="{5C48F7CD-9904-4D31-ACE2-D3EBA71E202F}" srcOrd="0" destOrd="0" presId="urn:microsoft.com/office/officeart/2005/8/layout/hierarchy4"/>
    <dgm:cxn modelId="{1BF7853B-CBE7-4B5A-9D61-46EB773255EB}" type="presParOf" srcId="{5C48F7CD-9904-4D31-ACE2-D3EBA71E202F}" destId="{2FEFF299-5EA8-4191-A7DE-4A2C262D0B89}" srcOrd="0" destOrd="0" presId="urn:microsoft.com/office/officeart/2005/8/layout/hierarchy4"/>
    <dgm:cxn modelId="{767C67EB-F3A7-4053-8762-E0D6291D4376}" type="presParOf" srcId="{5C48F7CD-9904-4D31-ACE2-D3EBA71E202F}" destId="{A32F3B4C-53BE-474B-8676-48D2E0D6697F}" srcOrd="1" destOrd="0" presId="urn:microsoft.com/office/officeart/2005/8/layout/hierarchy4"/>
    <dgm:cxn modelId="{9EE4100E-C529-40D9-AAA3-3190AF115235}" type="presParOf" srcId="{5C48F7CD-9904-4D31-ACE2-D3EBA71E202F}" destId="{D8DF3085-C042-4B16-BFDA-F52E568DACE6}" srcOrd="2" destOrd="0" presId="urn:microsoft.com/office/officeart/2005/8/layout/hierarchy4"/>
    <dgm:cxn modelId="{617A41F3-39E4-41CC-8719-5D5A7097AB4A}" type="presParOf" srcId="{D8DF3085-C042-4B16-BFDA-F52E568DACE6}" destId="{0E378B97-2A27-471B-9EFF-465CA6CA5A84}" srcOrd="0" destOrd="0" presId="urn:microsoft.com/office/officeart/2005/8/layout/hierarchy4"/>
    <dgm:cxn modelId="{02FA677F-4AD9-43D0-8835-C10754E41322}" type="presParOf" srcId="{0E378B97-2A27-471B-9EFF-465CA6CA5A84}" destId="{5C4189B6-6D0D-4896-9D94-EAB7490259C1}" srcOrd="0" destOrd="0" presId="urn:microsoft.com/office/officeart/2005/8/layout/hierarchy4"/>
    <dgm:cxn modelId="{04D433DF-99D6-48CC-887B-75728E5228CF}" type="presParOf" srcId="{0E378B97-2A27-471B-9EFF-465CA6CA5A84}" destId="{02D9F19E-F1C6-4EE8-93F4-D64221FC5BFD}" srcOrd="1" destOrd="0" presId="urn:microsoft.com/office/officeart/2005/8/layout/hierarchy4"/>
    <dgm:cxn modelId="{A1C41E97-8D48-45A3-8B88-CA8120AD81CE}" type="presParOf" srcId="{0E378B97-2A27-471B-9EFF-465CA6CA5A84}" destId="{3AAC3DE9-C3AA-4E86-B653-D74B8D271E77}" srcOrd="2" destOrd="0" presId="urn:microsoft.com/office/officeart/2005/8/layout/hierarchy4"/>
    <dgm:cxn modelId="{598A7218-2CA7-4E20-9B8D-815A7A91D400}" type="presParOf" srcId="{3AAC3DE9-C3AA-4E86-B653-D74B8D271E77}" destId="{BF22D58E-2316-4225-A149-19A656086642}" srcOrd="0" destOrd="0" presId="urn:microsoft.com/office/officeart/2005/8/layout/hierarchy4"/>
    <dgm:cxn modelId="{EE985F0C-55F7-4281-8241-4B6341B6C246}" type="presParOf" srcId="{BF22D58E-2316-4225-A149-19A656086642}" destId="{495809D8-33FC-40B7-B860-01620BBC75CB}" srcOrd="0" destOrd="0" presId="urn:microsoft.com/office/officeart/2005/8/layout/hierarchy4"/>
    <dgm:cxn modelId="{B3F75E17-E432-4B6A-AE57-0EB3E7E23690}" type="presParOf" srcId="{BF22D58E-2316-4225-A149-19A656086642}" destId="{529EB4CC-4E6C-4830-BD14-8E3E00787C86}" srcOrd="1" destOrd="0" presId="urn:microsoft.com/office/officeart/2005/8/layout/hierarchy4"/>
    <dgm:cxn modelId="{7FEDDE99-904F-4D89-8C15-FA95927A7B93}" type="presParOf" srcId="{3AAC3DE9-C3AA-4E86-B653-D74B8D271E77}" destId="{DE4A4DAE-2515-4794-96E2-400BB10B481D}" srcOrd="1" destOrd="0" presId="urn:microsoft.com/office/officeart/2005/8/layout/hierarchy4"/>
    <dgm:cxn modelId="{934E1592-D033-4384-A8FD-93B8FABC9BA8}" type="presParOf" srcId="{3AAC3DE9-C3AA-4E86-B653-D74B8D271E77}" destId="{067100B7-F485-4EA1-B14C-2A6C476DB145}" srcOrd="2" destOrd="0" presId="urn:microsoft.com/office/officeart/2005/8/layout/hierarchy4"/>
    <dgm:cxn modelId="{7F855106-CF02-4939-841E-9F3EB6303C32}" type="presParOf" srcId="{067100B7-F485-4EA1-B14C-2A6C476DB145}" destId="{EE116C34-6E54-487A-AD53-D8D3C96101C2}" srcOrd="0" destOrd="0" presId="urn:microsoft.com/office/officeart/2005/8/layout/hierarchy4"/>
    <dgm:cxn modelId="{96E45CBC-E187-4992-9DA9-98E3EA0B8A8A}" type="presParOf" srcId="{067100B7-F485-4EA1-B14C-2A6C476DB145}" destId="{01A5251F-BAAF-4C51-9568-A68F46FE0FE1}" srcOrd="1" destOrd="0" presId="urn:microsoft.com/office/officeart/2005/8/layout/hierarchy4"/>
    <dgm:cxn modelId="{955693EE-50EE-4FA7-BC92-1B9D2B9F04FA}" type="presParOf" srcId="{3AAC3DE9-C3AA-4E86-B653-D74B8D271E77}" destId="{939F035F-6702-4F37-B067-A929DB806594}" srcOrd="3" destOrd="0" presId="urn:microsoft.com/office/officeart/2005/8/layout/hierarchy4"/>
    <dgm:cxn modelId="{9C5E36B0-27D4-4397-9619-981A0FD72964}" type="presParOf" srcId="{3AAC3DE9-C3AA-4E86-B653-D74B8D271E77}" destId="{C626073A-4B85-481C-AD2C-B43CDF41330F}" srcOrd="4" destOrd="0" presId="urn:microsoft.com/office/officeart/2005/8/layout/hierarchy4"/>
    <dgm:cxn modelId="{9B88F66D-8148-4F91-A1BD-27D61AF73261}" type="presParOf" srcId="{C626073A-4B85-481C-AD2C-B43CDF41330F}" destId="{8827F435-77F2-4BD6-9FA2-589F8109D9E2}" srcOrd="0" destOrd="0" presId="urn:microsoft.com/office/officeart/2005/8/layout/hierarchy4"/>
    <dgm:cxn modelId="{6A287CC5-C9E1-4D22-A676-DD7DFB6DD53E}" type="presParOf" srcId="{C626073A-4B85-481C-AD2C-B43CDF41330F}" destId="{4F473BD6-4707-46D4-BE82-21B90C6AEE7A}" srcOrd="1" destOrd="0" presId="urn:microsoft.com/office/officeart/2005/8/layout/hierarchy4"/>
    <dgm:cxn modelId="{4AF8CDD2-B70B-4CA3-B1B9-3D2A8087785E}" type="presParOf" srcId="{D8DF3085-C042-4B16-BFDA-F52E568DACE6}" destId="{007C2003-B1E9-486A-9883-1B01C2F418E3}" srcOrd="1" destOrd="0" presId="urn:microsoft.com/office/officeart/2005/8/layout/hierarchy4"/>
    <dgm:cxn modelId="{27AB8947-6D83-4418-B6FC-37F6F0E1C53C}" type="presParOf" srcId="{D8DF3085-C042-4B16-BFDA-F52E568DACE6}" destId="{EDE21F09-6D79-4AA9-980D-D6D39B787157}" srcOrd="2" destOrd="0" presId="urn:microsoft.com/office/officeart/2005/8/layout/hierarchy4"/>
    <dgm:cxn modelId="{E20EA2E2-3113-4274-B6A6-11ADC3AEFAB3}" type="presParOf" srcId="{EDE21F09-6D79-4AA9-980D-D6D39B787157}" destId="{0ED61BC4-2928-40CE-B645-9AB7B2D25B29}" srcOrd="0" destOrd="0" presId="urn:microsoft.com/office/officeart/2005/8/layout/hierarchy4"/>
    <dgm:cxn modelId="{9AB3EBBD-32B7-46DF-806F-0A256F55417D}" type="presParOf" srcId="{EDE21F09-6D79-4AA9-980D-D6D39B787157}" destId="{83B5F23C-7DD5-4A03-B532-B3B49A7A832C}" srcOrd="1" destOrd="0" presId="urn:microsoft.com/office/officeart/2005/8/layout/hierarchy4"/>
    <dgm:cxn modelId="{9C5241E5-2E0C-47C1-867A-774B4184483C}" type="presParOf" srcId="{EDE21F09-6D79-4AA9-980D-D6D39B787157}" destId="{3EE556EA-629C-4780-9B93-C4A684143954}" srcOrd="2" destOrd="0" presId="urn:microsoft.com/office/officeart/2005/8/layout/hierarchy4"/>
    <dgm:cxn modelId="{64F782C7-C58F-4BC8-B137-86ACB7D5FB9D}" type="presParOf" srcId="{3EE556EA-629C-4780-9B93-C4A684143954}" destId="{1ADD0B8B-D463-4825-9649-91EB6F2473F9}" srcOrd="0" destOrd="0" presId="urn:microsoft.com/office/officeart/2005/8/layout/hierarchy4"/>
    <dgm:cxn modelId="{84D207CD-06B3-46EC-8290-EE3D9698D5EC}" type="presParOf" srcId="{1ADD0B8B-D463-4825-9649-91EB6F2473F9}" destId="{C6221339-2A38-490F-8A0D-05C7D7F5C46E}" srcOrd="0" destOrd="0" presId="urn:microsoft.com/office/officeart/2005/8/layout/hierarchy4"/>
    <dgm:cxn modelId="{40D32E00-82BE-4DC6-8BFF-4AE0C0A2ECF9}" type="presParOf" srcId="{1ADD0B8B-D463-4825-9649-91EB6F2473F9}" destId="{B7145384-3895-4124-860B-29B575BB5757}" srcOrd="1" destOrd="0" presId="urn:microsoft.com/office/officeart/2005/8/layout/hierarchy4"/>
    <dgm:cxn modelId="{038DA08C-4FDC-4BED-B5AD-91428B32BED4}" type="presParOf" srcId="{D8DF3085-C042-4B16-BFDA-F52E568DACE6}" destId="{FB418E45-5A82-4C27-8D4A-7CDF9E0462C4}" srcOrd="3" destOrd="0" presId="urn:microsoft.com/office/officeart/2005/8/layout/hierarchy4"/>
    <dgm:cxn modelId="{C2E179CF-F9AE-48F5-B066-FDB463312857}" type="presParOf" srcId="{D8DF3085-C042-4B16-BFDA-F52E568DACE6}" destId="{6B4AE145-D3E0-4776-A0D4-5DA74E1078D2}" srcOrd="4" destOrd="0" presId="urn:microsoft.com/office/officeart/2005/8/layout/hierarchy4"/>
    <dgm:cxn modelId="{3CDABDA5-E9C2-43D5-A8EC-3F1A77F03BEF}" type="presParOf" srcId="{6B4AE145-D3E0-4776-A0D4-5DA74E1078D2}" destId="{0CC3B6DF-6DC5-4DED-8EF5-DF9CA099EDAD}" srcOrd="0" destOrd="0" presId="urn:microsoft.com/office/officeart/2005/8/layout/hierarchy4"/>
    <dgm:cxn modelId="{A53F2A19-2637-4133-8B29-B2FDA3ADA58A}" type="presParOf" srcId="{6B4AE145-D3E0-4776-A0D4-5DA74E1078D2}" destId="{6E457B3E-014C-4B29-992C-9CB9536C7372}" srcOrd="1" destOrd="0" presId="urn:microsoft.com/office/officeart/2005/8/layout/hierarchy4"/>
    <dgm:cxn modelId="{EE706D2D-51CE-4811-BF25-F7625342E915}" type="presParOf" srcId="{6B4AE145-D3E0-4776-A0D4-5DA74E1078D2}" destId="{00586B63-173F-40C1-8751-6F4A4FC20EC6}" srcOrd="2" destOrd="0" presId="urn:microsoft.com/office/officeart/2005/8/layout/hierarchy4"/>
    <dgm:cxn modelId="{494D94DD-941C-43DA-8743-5664E91DACCD}" type="presParOf" srcId="{00586B63-173F-40C1-8751-6F4A4FC20EC6}" destId="{19EDBC36-858C-493B-ADBE-05F972B6DA2C}" srcOrd="0" destOrd="0" presId="urn:microsoft.com/office/officeart/2005/8/layout/hierarchy4"/>
    <dgm:cxn modelId="{902E643E-5D7B-4678-8938-42E5516DE5A8}" type="presParOf" srcId="{19EDBC36-858C-493B-ADBE-05F972B6DA2C}" destId="{0E05A6A2-5ACB-476C-BB7C-B8CE3CF6B0FA}" srcOrd="0" destOrd="0" presId="urn:microsoft.com/office/officeart/2005/8/layout/hierarchy4"/>
    <dgm:cxn modelId="{BC24A487-55DD-44FD-93AC-D584EC6A6D35}" type="presParOf" srcId="{19EDBC36-858C-493B-ADBE-05F972B6DA2C}" destId="{F53C41B8-8F18-4AC3-8696-E4A9BD0038B3}" srcOrd="1" destOrd="0" presId="urn:microsoft.com/office/officeart/2005/8/layout/hierarchy4"/>
    <dgm:cxn modelId="{A04B0E5E-29D0-4440-AC5E-B0719E0C482D}" type="presParOf" srcId="{00586B63-173F-40C1-8751-6F4A4FC20EC6}" destId="{FEEADB59-7767-43A4-A919-FE4569045969}" srcOrd="1" destOrd="0" presId="urn:microsoft.com/office/officeart/2005/8/layout/hierarchy4"/>
    <dgm:cxn modelId="{AB008E22-893E-4EF1-885C-3EC7809788D5}" type="presParOf" srcId="{00586B63-173F-40C1-8751-6F4A4FC20EC6}" destId="{721C5CC7-C2C8-423E-9D63-00F0FADF40A3}" srcOrd="2" destOrd="0" presId="urn:microsoft.com/office/officeart/2005/8/layout/hierarchy4"/>
    <dgm:cxn modelId="{6D0B4E93-0291-416D-8C26-3411D007AEC2}" type="presParOf" srcId="{721C5CC7-C2C8-423E-9D63-00F0FADF40A3}" destId="{A93576AE-7453-480A-836F-ED9DEABCD030}" srcOrd="0" destOrd="0" presId="urn:microsoft.com/office/officeart/2005/8/layout/hierarchy4"/>
    <dgm:cxn modelId="{7795E1C5-4CF9-469E-A89B-6FCAB9A1F722}" type="presParOf" srcId="{721C5CC7-C2C8-423E-9D63-00F0FADF40A3}" destId="{56EE6545-79E6-4DE9-820C-709FD70FFFC2}" srcOrd="1" destOrd="0" presId="urn:microsoft.com/office/officeart/2005/8/layout/hierarchy4"/>
    <dgm:cxn modelId="{6E48E1C0-CE99-4E5A-871F-8A5103F0E6EB}" type="presParOf" srcId="{00586B63-173F-40C1-8751-6F4A4FC20EC6}" destId="{2E7D38CF-E965-4895-AFA3-F3B4B37749DB}" srcOrd="3" destOrd="0" presId="urn:microsoft.com/office/officeart/2005/8/layout/hierarchy4"/>
    <dgm:cxn modelId="{5A5DE846-009C-41B9-8A4F-CAC9A5BF33E7}" type="presParOf" srcId="{00586B63-173F-40C1-8751-6F4A4FC20EC6}" destId="{11E81452-8111-45A3-9EB3-96DB5181F5DA}" srcOrd="4" destOrd="0" presId="urn:microsoft.com/office/officeart/2005/8/layout/hierarchy4"/>
    <dgm:cxn modelId="{E1808642-F2EA-4DFF-A74B-F3CBC8BD9FB9}" type="presParOf" srcId="{11E81452-8111-45A3-9EB3-96DB5181F5DA}" destId="{53A075ED-31D3-4195-9FA8-1F8DCBADB708}" srcOrd="0" destOrd="0" presId="urn:microsoft.com/office/officeart/2005/8/layout/hierarchy4"/>
    <dgm:cxn modelId="{43844E93-9795-404A-A9EF-AFDB9B219D9C}" type="presParOf" srcId="{11E81452-8111-45A3-9EB3-96DB5181F5DA}" destId="{A2C39BFD-0A13-471F-86E8-C9A768EB7604}" srcOrd="1" destOrd="0" presId="urn:microsoft.com/office/officeart/2005/8/layout/hierarchy4"/>
    <dgm:cxn modelId="{9C8BB69C-2466-41A1-B559-B09A66863BAA}" type="presParOf" srcId="{D8DF3085-C042-4B16-BFDA-F52E568DACE6}" destId="{652AD888-0544-4283-AC40-B2E89AFFD5D1}" srcOrd="5" destOrd="0" presId="urn:microsoft.com/office/officeart/2005/8/layout/hierarchy4"/>
    <dgm:cxn modelId="{887AD0E5-CBD2-4823-BF70-3C141FB92F89}" type="presParOf" srcId="{D8DF3085-C042-4B16-BFDA-F52E568DACE6}" destId="{358BB404-0A3B-4CC7-9138-4157C990F5DC}" srcOrd="6" destOrd="0" presId="urn:microsoft.com/office/officeart/2005/8/layout/hierarchy4"/>
    <dgm:cxn modelId="{FA99602F-B8EF-4C42-8C1C-1A0EE9093DB6}" type="presParOf" srcId="{358BB404-0A3B-4CC7-9138-4157C990F5DC}" destId="{D2F37311-60C4-453C-8BCF-A08FACF13A4F}" srcOrd="0" destOrd="0" presId="urn:microsoft.com/office/officeart/2005/8/layout/hierarchy4"/>
    <dgm:cxn modelId="{BD2D42B1-CC7F-4BBE-ACC3-293AAC0100D7}" type="presParOf" srcId="{358BB404-0A3B-4CC7-9138-4157C990F5DC}" destId="{FA307F69-7A80-485F-ABD2-7469E91234A2}" srcOrd="1" destOrd="0" presId="urn:microsoft.com/office/officeart/2005/8/layout/hierarchy4"/>
    <dgm:cxn modelId="{36093D9E-5155-47DF-A4FE-39FF9F5C1A1B}" type="presParOf" srcId="{358BB404-0A3B-4CC7-9138-4157C990F5DC}" destId="{A7F90CE1-D744-4CA5-9326-F22E9BF3145A}" srcOrd="2" destOrd="0" presId="urn:microsoft.com/office/officeart/2005/8/layout/hierarchy4"/>
    <dgm:cxn modelId="{56ADF264-C22E-479B-9B58-4ABF12432020}" type="presParOf" srcId="{A7F90CE1-D744-4CA5-9326-F22E9BF3145A}" destId="{E196230C-BDA1-4895-A6E9-A89D258ED634}" srcOrd="0" destOrd="0" presId="urn:microsoft.com/office/officeart/2005/8/layout/hierarchy4"/>
    <dgm:cxn modelId="{BA7B7E0C-954F-42AF-B4B5-3B809453DD61}" type="presParOf" srcId="{E196230C-BDA1-4895-A6E9-A89D258ED634}" destId="{87072485-10D3-441E-A42A-8BCFC45B7CBC}" srcOrd="0" destOrd="0" presId="urn:microsoft.com/office/officeart/2005/8/layout/hierarchy4"/>
    <dgm:cxn modelId="{E221C08C-DA8A-413D-82AE-53CD582BC032}" type="presParOf" srcId="{E196230C-BDA1-4895-A6E9-A89D258ED634}" destId="{D6B478C5-DEC4-458A-8895-0591BD90DC25}" srcOrd="1" destOrd="0" presId="urn:microsoft.com/office/officeart/2005/8/layout/hierarchy4"/>
    <dgm:cxn modelId="{F6F5E4CE-B371-4EAD-98F3-E4BDBB7990C1}" type="presParOf" srcId="{A7F90CE1-D744-4CA5-9326-F22E9BF3145A}" destId="{76EB9DEF-FF30-4A9B-856D-CC3B0BEA0FD2}" srcOrd="1" destOrd="0" presId="urn:microsoft.com/office/officeart/2005/8/layout/hierarchy4"/>
    <dgm:cxn modelId="{21D44BEB-5E3F-40D1-885B-890B7B41207F}" type="presParOf" srcId="{A7F90CE1-D744-4CA5-9326-F22E9BF3145A}" destId="{11135B4A-510D-4B1D-99E7-947171139D13}" srcOrd="2" destOrd="0" presId="urn:microsoft.com/office/officeart/2005/8/layout/hierarchy4"/>
    <dgm:cxn modelId="{9B01E9BC-230F-4CC9-9034-8919323EF704}" type="presParOf" srcId="{11135B4A-510D-4B1D-99E7-947171139D13}" destId="{03E52931-1489-4A3D-8D93-126C1F5551CD}" srcOrd="0" destOrd="0" presId="urn:microsoft.com/office/officeart/2005/8/layout/hierarchy4"/>
    <dgm:cxn modelId="{FA73947E-3AAD-4B9D-B9B4-499A7885F4A0}" type="presParOf" srcId="{11135B4A-510D-4B1D-99E7-947171139D13}" destId="{FDCD220E-21C8-46B2-BE33-2F0ED998A5DD}" srcOrd="1" destOrd="0" presId="urn:microsoft.com/office/officeart/2005/8/layout/hierarchy4"/>
    <dgm:cxn modelId="{D1EA7101-5CA2-4AE4-8D49-A04BC4229087}" type="presParOf" srcId="{D8DF3085-C042-4B16-BFDA-F52E568DACE6}" destId="{940CAEEC-7EC5-45EA-BE11-A8D9C9B586BB}" srcOrd="7" destOrd="0" presId="urn:microsoft.com/office/officeart/2005/8/layout/hierarchy4"/>
    <dgm:cxn modelId="{80AF5C7A-F259-41A5-A25E-3AEA57DAE5B3}" type="presParOf" srcId="{D8DF3085-C042-4B16-BFDA-F52E568DACE6}" destId="{475CB93F-1564-43F2-ADFF-FB526AEAA2C9}" srcOrd="8" destOrd="0" presId="urn:microsoft.com/office/officeart/2005/8/layout/hierarchy4"/>
    <dgm:cxn modelId="{A0C7F558-9EF7-4B29-BFB6-EC3E575BDF80}" type="presParOf" srcId="{475CB93F-1564-43F2-ADFF-FB526AEAA2C9}" destId="{1E179D37-BCD3-4B00-A51A-1E4DBBD2DC80}" srcOrd="0" destOrd="0" presId="urn:microsoft.com/office/officeart/2005/8/layout/hierarchy4"/>
    <dgm:cxn modelId="{B61C4657-EC3A-4218-9D8B-3C8CC6ECC577}" type="presParOf" srcId="{475CB93F-1564-43F2-ADFF-FB526AEAA2C9}" destId="{51A05D23-922A-4783-AA7C-AF76DF75723B}" srcOrd="1" destOrd="0" presId="urn:microsoft.com/office/officeart/2005/8/layout/hierarchy4"/>
    <dgm:cxn modelId="{548A064C-DE86-4CDB-AE49-E49E80BD20D3}" type="presParOf" srcId="{D8DF3085-C042-4B16-BFDA-F52E568DACE6}" destId="{3E936C2F-AA4D-4836-A319-0CA38BD63226}" srcOrd="9" destOrd="0" presId="urn:microsoft.com/office/officeart/2005/8/layout/hierarchy4"/>
    <dgm:cxn modelId="{899795CC-C351-4FD9-8195-2B8C2A5D3EDE}" type="presParOf" srcId="{D8DF3085-C042-4B16-BFDA-F52E568DACE6}" destId="{67FD59C6-3196-4373-87E7-71C2A865B56C}" srcOrd="10" destOrd="0" presId="urn:microsoft.com/office/officeart/2005/8/layout/hierarchy4"/>
    <dgm:cxn modelId="{5266C2B7-EA9A-4F45-8466-53C2863A9D83}" type="presParOf" srcId="{67FD59C6-3196-4373-87E7-71C2A865B56C}" destId="{CC59C826-6172-4837-B25E-7E7C648D345A}" srcOrd="0" destOrd="0" presId="urn:microsoft.com/office/officeart/2005/8/layout/hierarchy4"/>
    <dgm:cxn modelId="{4DC757EE-998B-4827-BDC9-455A6020000B}" type="presParOf" srcId="{67FD59C6-3196-4373-87E7-71C2A865B56C}" destId="{92D1B9A7-FBF1-44E0-9186-A86493A3B7F7}" srcOrd="1" destOrd="0" presId="urn:microsoft.com/office/officeart/2005/8/layout/hierarchy4"/>
    <dgm:cxn modelId="{B71C80F7-F0D0-47D6-9D64-04A7C2121D04}" type="presParOf" srcId="{7C31BED3-E1E7-4470-A078-5FF84BD12CBC}" destId="{E36A1E43-5D97-49FC-86D2-9E6307FB6992}" srcOrd="1" destOrd="0" presId="urn:microsoft.com/office/officeart/2005/8/layout/hierarchy4"/>
    <dgm:cxn modelId="{E26593BD-FF07-4857-A5EE-50355DCA23B9}" type="presParOf" srcId="{7C31BED3-E1E7-4470-A078-5FF84BD12CBC}" destId="{A04303D8-0367-4A84-BA6A-EB37D1810D9F}" srcOrd="2" destOrd="0" presId="urn:microsoft.com/office/officeart/2005/8/layout/hierarchy4"/>
    <dgm:cxn modelId="{9ED95222-29AF-4B6C-8463-8C779D53BC27}" type="presParOf" srcId="{A04303D8-0367-4A84-BA6A-EB37D1810D9F}" destId="{67871880-397A-4C6C-AC2D-7C88D6B7DBC1}" srcOrd="0" destOrd="0" presId="urn:microsoft.com/office/officeart/2005/8/layout/hierarchy4"/>
    <dgm:cxn modelId="{A87D9892-FF51-444A-9A7A-415E4B5D4DF0}" type="presParOf" srcId="{A04303D8-0367-4A84-BA6A-EB37D1810D9F}" destId="{1FEB6734-5679-4117-A958-EBC6AC8F7519}" srcOrd="1" destOrd="0" presId="urn:microsoft.com/office/officeart/2005/8/layout/hierarchy4"/>
    <dgm:cxn modelId="{9D67E75D-2BA5-42B0-A8BD-119E497A91ED}" type="presParOf" srcId="{A04303D8-0367-4A84-BA6A-EB37D1810D9F}" destId="{E113F3BC-F82B-4696-BC34-F346FCDCA1AD}" srcOrd="2" destOrd="0" presId="urn:microsoft.com/office/officeart/2005/8/layout/hierarchy4"/>
    <dgm:cxn modelId="{DA464F5A-AD06-444C-9726-DF296FAE0D35}" type="presParOf" srcId="{E113F3BC-F82B-4696-BC34-F346FCDCA1AD}" destId="{0C0BD69A-3555-4ECA-9CEE-8BB1F7FC7CDE}" srcOrd="0" destOrd="0" presId="urn:microsoft.com/office/officeart/2005/8/layout/hierarchy4"/>
    <dgm:cxn modelId="{B596B268-F019-4F98-8740-F60FE5F39F45}" type="presParOf" srcId="{0C0BD69A-3555-4ECA-9CEE-8BB1F7FC7CDE}" destId="{AA9AE593-D4F7-4A05-BE24-C77A6192D1CD}" srcOrd="0" destOrd="0" presId="urn:microsoft.com/office/officeart/2005/8/layout/hierarchy4"/>
    <dgm:cxn modelId="{B93AED74-67F5-4701-9FF7-BF6F54A337A3}" type="presParOf" srcId="{0C0BD69A-3555-4ECA-9CEE-8BB1F7FC7CDE}" destId="{7E8DC2F0-C5F4-4623-8984-44853C5AB19F}" srcOrd="1" destOrd="0" presId="urn:microsoft.com/office/officeart/2005/8/layout/hierarchy4"/>
    <dgm:cxn modelId="{09094034-A95C-4B43-9E87-FBB477E9C012}" type="presParOf" srcId="{0C0BD69A-3555-4ECA-9CEE-8BB1F7FC7CDE}" destId="{9EB16AD0-1536-4FA7-9BA6-1BB1EDB20A77}" srcOrd="2" destOrd="0" presId="urn:microsoft.com/office/officeart/2005/8/layout/hierarchy4"/>
    <dgm:cxn modelId="{9834CD8F-52A8-4F85-BB97-0992A332E771}" type="presParOf" srcId="{9EB16AD0-1536-4FA7-9BA6-1BB1EDB20A77}" destId="{75CE5B36-109E-4046-963E-987883FD9D73}" srcOrd="0" destOrd="0" presId="urn:microsoft.com/office/officeart/2005/8/layout/hierarchy4"/>
    <dgm:cxn modelId="{078E7C1C-CBC7-46CC-8F4C-23280D8A882F}" type="presParOf" srcId="{75CE5B36-109E-4046-963E-987883FD9D73}" destId="{71A0CAB4-4089-48CA-8620-E700604BB1FC}" srcOrd="0" destOrd="0" presId="urn:microsoft.com/office/officeart/2005/8/layout/hierarchy4"/>
    <dgm:cxn modelId="{343FBB97-23B2-4ABE-B163-732E7752A2E8}" type="presParOf" srcId="{75CE5B36-109E-4046-963E-987883FD9D73}" destId="{1A6DA5D7-A536-4906-A648-3E7137E2FC2F}" srcOrd="1" destOrd="0" presId="urn:microsoft.com/office/officeart/2005/8/layout/hierarchy4"/>
    <dgm:cxn modelId="{3080F2B6-BA69-4EBB-BF99-407DCD15B249}" type="presParOf" srcId="{9EB16AD0-1536-4FA7-9BA6-1BB1EDB20A77}" destId="{62FC5408-D2F9-4166-994A-BBFE64AED1B9}" srcOrd="1" destOrd="0" presId="urn:microsoft.com/office/officeart/2005/8/layout/hierarchy4"/>
    <dgm:cxn modelId="{A4177DED-7D1A-45BF-8BEB-05F96891277F}" type="presParOf" srcId="{9EB16AD0-1536-4FA7-9BA6-1BB1EDB20A77}" destId="{EC4E6A96-522C-4B71-8BDB-AC8A41717DD9}" srcOrd="2" destOrd="0" presId="urn:microsoft.com/office/officeart/2005/8/layout/hierarchy4"/>
    <dgm:cxn modelId="{F1AA08BA-0939-4184-BE17-C7F2544EBA4D}" type="presParOf" srcId="{EC4E6A96-522C-4B71-8BDB-AC8A41717DD9}" destId="{29698D5C-D6B1-4970-B146-DA2BF2BD508C}" srcOrd="0" destOrd="0" presId="urn:microsoft.com/office/officeart/2005/8/layout/hierarchy4"/>
    <dgm:cxn modelId="{29742928-35EA-47AB-BAFD-688D0202C28C}" type="presParOf" srcId="{EC4E6A96-522C-4B71-8BDB-AC8A41717DD9}" destId="{1DB60032-AA3F-4D02-A204-7632BCE34250}" srcOrd="1" destOrd="0" presId="urn:microsoft.com/office/officeart/2005/8/layout/hierarchy4"/>
    <dgm:cxn modelId="{03203B2B-7113-4BD7-B4F2-9C332C10B641}" type="presParOf" srcId="{9EB16AD0-1536-4FA7-9BA6-1BB1EDB20A77}" destId="{0DB382B3-B8F4-41A0-AAA6-02393D776439}" srcOrd="3" destOrd="0" presId="urn:microsoft.com/office/officeart/2005/8/layout/hierarchy4"/>
    <dgm:cxn modelId="{027EC0DB-0CC3-47D0-A7B1-7283E8E7AF71}" type="presParOf" srcId="{9EB16AD0-1536-4FA7-9BA6-1BB1EDB20A77}" destId="{4215A42B-A936-4338-9A1A-CA889FBFEC7C}" srcOrd="4" destOrd="0" presId="urn:microsoft.com/office/officeart/2005/8/layout/hierarchy4"/>
    <dgm:cxn modelId="{A6CFD53E-36C8-4A1C-8173-3F4D8AFA35A8}" type="presParOf" srcId="{4215A42B-A936-4338-9A1A-CA889FBFEC7C}" destId="{187451D9-3271-4EB9-9EFC-8AA1D1D0C820}" srcOrd="0" destOrd="0" presId="urn:microsoft.com/office/officeart/2005/8/layout/hierarchy4"/>
    <dgm:cxn modelId="{684101CB-29E2-49F5-8410-ECD8785353EF}" type="presParOf" srcId="{4215A42B-A936-4338-9A1A-CA889FBFEC7C}" destId="{A065EDF5-0477-4B6B-A050-CEBB11DE9863}" srcOrd="1" destOrd="0" presId="urn:microsoft.com/office/officeart/2005/8/layout/hierarchy4"/>
    <dgm:cxn modelId="{AD78CDA2-3720-4E2C-87D8-7C813913FDB4}" type="presParOf" srcId="{9EB16AD0-1536-4FA7-9BA6-1BB1EDB20A77}" destId="{7340065C-F938-4776-B70F-D850A3EF36FF}" srcOrd="5" destOrd="0" presId="urn:microsoft.com/office/officeart/2005/8/layout/hierarchy4"/>
    <dgm:cxn modelId="{C3E102D8-9CF7-4162-AC9C-CC4B13973B82}" type="presParOf" srcId="{9EB16AD0-1536-4FA7-9BA6-1BB1EDB20A77}" destId="{6055DCA5-3861-4B34-B082-5A82A6BCDA3E}" srcOrd="6" destOrd="0" presId="urn:microsoft.com/office/officeart/2005/8/layout/hierarchy4"/>
    <dgm:cxn modelId="{2E651B10-0275-4EF5-B5DA-36FBF0E6615B}" type="presParOf" srcId="{6055DCA5-3861-4B34-B082-5A82A6BCDA3E}" destId="{9E0C92C7-5FDB-4FB0-A903-A4CFE5A0B127}" srcOrd="0" destOrd="0" presId="urn:microsoft.com/office/officeart/2005/8/layout/hierarchy4"/>
    <dgm:cxn modelId="{5B34D3B1-FBB1-4AFC-99A9-7B042200DA05}" type="presParOf" srcId="{6055DCA5-3861-4B34-B082-5A82A6BCDA3E}" destId="{E9748041-FE70-48BC-904A-865F41019194}" srcOrd="1" destOrd="0" presId="urn:microsoft.com/office/officeart/2005/8/layout/hierarchy4"/>
    <dgm:cxn modelId="{B740596E-E4F1-4F6B-A745-7521BDF911CB}" type="presParOf" srcId="{9EB16AD0-1536-4FA7-9BA6-1BB1EDB20A77}" destId="{6AFF86DB-F6E7-4BEA-B748-23D61D5F5E82}" srcOrd="7" destOrd="0" presId="urn:microsoft.com/office/officeart/2005/8/layout/hierarchy4"/>
    <dgm:cxn modelId="{06298891-90A9-4FFD-B35E-E74A2A686E9C}" type="presParOf" srcId="{9EB16AD0-1536-4FA7-9BA6-1BB1EDB20A77}" destId="{8C64807B-5C48-41AE-A4E2-65684F8334D2}" srcOrd="8" destOrd="0" presId="urn:microsoft.com/office/officeart/2005/8/layout/hierarchy4"/>
    <dgm:cxn modelId="{C343908F-409E-4252-876E-E427DDC3D3E6}" type="presParOf" srcId="{8C64807B-5C48-41AE-A4E2-65684F8334D2}" destId="{4DA05939-5DEC-461B-84B3-4B25947DBF7A}" srcOrd="0" destOrd="0" presId="urn:microsoft.com/office/officeart/2005/8/layout/hierarchy4"/>
    <dgm:cxn modelId="{0EAFFEB4-57CB-4ED0-A32A-48D71B3196E2}" type="presParOf" srcId="{8C64807B-5C48-41AE-A4E2-65684F8334D2}" destId="{A3420C70-C649-4F86-9920-D5A47CBEC1CA}" srcOrd="1" destOrd="0" presId="urn:microsoft.com/office/officeart/2005/8/layout/hierarchy4"/>
    <dgm:cxn modelId="{BAC21BA5-2E6E-4E8D-98CB-C9B6FCC6D559}" type="presParOf" srcId="{E113F3BC-F82B-4696-BC34-F346FCDCA1AD}" destId="{CC33496A-52A3-4128-8C8C-7FF5CF3E3996}" srcOrd="1" destOrd="0" presId="urn:microsoft.com/office/officeart/2005/8/layout/hierarchy4"/>
    <dgm:cxn modelId="{AFF0C63D-CDA0-4784-AECC-8C83CD302F49}" type="presParOf" srcId="{E113F3BC-F82B-4696-BC34-F346FCDCA1AD}" destId="{AF36D03C-63F4-47CD-BDB2-A22299CB6989}" srcOrd="2" destOrd="0" presId="urn:microsoft.com/office/officeart/2005/8/layout/hierarchy4"/>
    <dgm:cxn modelId="{24438D60-7C42-4BD0-80AA-9E605F536C82}" type="presParOf" srcId="{AF36D03C-63F4-47CD-BDB2-A22299CB6989}" destId="{A9B69B8A-4FFD-459D-9555-ED2EF262A306}" srcOrd="0" destOrd="0" presId="urn:microsoft.com/office/officeart/2005/8/layout/hierarchy4"/>
    <dgm:cxn modelId="{DE3AF305-63CE-4317-B20F-905848FABD10}" type="presParOf" srcId="{AF36D03C-63F4-47CD-BDB2-A22299CB6989}" destId="{A611132C-E6E8-4D86-8CFE-7E5509733919}" srcOrd="1" destOrd="0" presId="urn:microsoft.com/office/officeart/2005/8/layout/hierarchy4"/>
    <dgm:cxn modelId="{23FCB84D-DC8F-43EC-B8E3-50DC0645C51B}" type="presParOf" srcId="{AF36D03C-63F4-47CD-BDB2-A22299CB6989}" destId="{BFF07E56-4324-411E-85AA-82E13D02CDA4}" srcOrd="2" destOrd="0" presId="urn:microsoft.com/office/officeart/2005/8/layout/hierarchy4"/>
    <dgm:cxn modelId="{C143C190-2B6E-42A2-8D73-CBD85F533C3A}" type="presParOf" srcId="{BFF07E56-4324-411E-85AA-82E13D02CDA4}" destId="{E347C7B1-9246-4ED8-88F8-D03B9EB4C26F}" srcOrd="0" destOrd="0" presId="urn:microsoft.com/office/officeart/2005/8/layout/hierarchy4"/>
    <dgm:cxn modelId="{DE4EA11C-3AFE-4242-B101-EFBE3F55FBCF}" type="presParOf" srcId="{E347C7B1-9246-4ED8-88F8-D03B9EB4C26F}" destId="{945F1ECA-6A49-4884-BE30-E5912A50B79B}" srcOrd="0" destOrd="0" presId="urn:microsoft.com/office/officeart/2005/8/layout/hierarchy4"/>
    <dgm:cxn modelId="{E2A487F3-BD63-4429-B5E2-E0439D553532}" type="presParOf" srcId="{E347C7B1-9246-4ED8-88F8-D03B9EB4C26F}" destId="{4BA61078-E8BC-4CE9-968E-696BB19DD289}" srcOrd="1" destOrd="0" presId="urn:microsoft.com/office/officeart/2005/8/layout/hierarchy4"/>
    <dgm:cxn modelId="{D7F7A74F-5816-44E1-8ABC-1CBB727D4AED}" type="presParOf" srcId="{BFF07E56-4324-411E-85AA-82E13D02CDA4}" destId="{1E735CF8-D4A1-4E19-ADAC-E2576A664C4C}" srcOrd="1" destOrd="0" presId="urn:microsoft.com/office/officeart/2005/8/layout/hierarchy4"/>
    <dgm:cxn modelId="{0C0113DB-3C1F-4CF3-A68A-43CF7D98E0FC}" type="presParOf" srcId="{BFF07E56-4324-411E-85AA-82E13D02CDA4}" destId="{D0288706-1497-4481-8777-1B871343D2B3}" srcOrd="2" destOrd="0" presId="urn:microsoft.com/office/officeart/2005/8/layout/hierarchy4"/>
    <dgm:cxn modelId="{32AE329D-9148-4BA5-A737-FC6642CA1D3D}" type="presParOf" srcId="{D0288706-1497-4481-8777-1B871343D2B3}" destId="{29699AC3-D262-44E5-83B6-6426FE7EECFD}" srcOrd="0" destOrd="0" presId="urn:microsoft.com/office/officeart/2005/8/layout/hierarchy4"/>
    <dgm:cxn modelId="{5F8E0A41-F4CB-46FB-8190-57BE937D16B6}" type="presParOf" srcId="{D0288706-1497-4481-8777-1B871343D2B3}" destId="{836360B1-E566-400F-85B2-AC4F8F5B001E}" srcOrd="1" destOrd="0" presId="urn:microsoft.com/office/officeart/2005/8/layout/hierarchy4"/>
    <dgm:cxn modelId="{6D745C30-B21B-4D50-A866-E345ED3C3F0F}" type="presParOf" srcId="{BFF07E56-4324-411E-85AA-82E13D02CDA4}" destId="{BCE5820F-713B-4DB1-8A9D-BECA98D0119A}" srcOrd="3" destOrd="0" presId="urn:microsoft.com/office/officeart/2005/8/layout/hierarchy4"/>
    <dgm:cxn modelId="{FD878EE8-1A10-4070-B653-E11C51AA9D6A}" type="presParOf" srcId="{BFF07E56-4324-411E-85AA-82E13D02CDA4}" destId="{F696FF01-EDBD-4403-A028-4173BEFD345B}" srcOrd="4" destOrd="0" presId="urn:microsoft.com/office/officeart/2005/8/layout/hierarchy4"/>
    <dgm:cxn modelId="{5F31A575-4A59-408F-8539-ED431A132611}" type="presParOf" srcId="{F696FF01-EDBD-4403-A028-4173BEFD345B}" destId="{4638826B-F068-41AE-9BC1-78DC0C1EF8F6}" srcOrd="0" destOrd="0" presId="urn:microsoft.com/office/officeart/2005/8/layout/hierarchy4"/>
    <dgm:cxn modelId="{258BBBC1-4881-4997-B566-B9E27EF7D9A6}" type="presParOf" srcId="{F696FF01-EDBD-4403-A028-4173BEFD345B}" destId="{E7AEE8C3-3663-4DB1-B487-196A65962C77}" srcOrd="1" destOrd="0" presId="urn:microsoft.com/office/officeart/2005/8/layout/hierarchy4"/>
    <dgm:cxn modelId="{CB395182-A13F-40BD-A3BE-B8BD60B35E3E}" type="presParOf" srcId="{BFF07E56-4324-411E-85AA-82E13D02CDA4}" destId="{14C13075-57B7-42F8-9F95-0A0F6659A40F}" srcOrd="5" destOrd="0" presId="urn:microsoft.com/office/officeart/2005/8/layout/hierarchy4"/>
    <dgm:cxn modelId="{958F199D-69D9-4CD5-B665-B496063FACE8}" type="presParOf" srcId="{BFF07E56-4324-411E-85AA-82E13D02CDA4}" destId="{0D6278D0-83D7-44F5-925A-D12D16823E0B}" srcOrd="6" destOrd="0" presId="urn:microsoft.com/office/officeart/2005/8/layout/hierarchy4"/>
    <dgm:cxn modelId="{EFE35CA3-13ED-4943-A1AF-9002E3CAD299}" type="presParOf" srcId="{0D6278D0-83D7-44F5-925A-D12D16823E0B}" destId="{478933F2-6C5A-44A4-A497-2FFE47C933EB}" srcOrd="0" destOrd="0" presId="urn:microsoft.com/office/officeart/2005/8/layout/hierarchy4"/>
    <dgm:cxn modelId="{7211C511-99FD-4B61-8ADB-6AD3BC740937}" type="presParOf" srcId="{0D6278D0-83D7-44F5-925A-D12D16823E0B}" destId="{57E2D930-E3D2-4857-A8A6-AB329F63392C}" srcOrd="1" destOrd="0" presId="urn:microsoft.com/office/officeart/2005/8/layout/hierarchy4"/>
    <dgm:cxn modelId="{AA7887BB-EEEE-462D-8974-CEE3F248F709}" type="presParOf" srcId="{E113F3BC-F82B-4696-BC34-F346FCDCA1AD}" destId="{44C57726-E172-46FE-9338-73DA7B5FB863}" srcOrd="3" destOrd="0" presId="urn:microsoft.com/office/officeart/2005/8/layout/hierarchy4"/>
    <dgm:cxn modelId="{64C2C41D-EE1C-4EF2-9A8E-6508C964D148}" type="presParOf" srcId="{E113F3BC-F82B-4696-BC34-F346FCDCA1AD}" destId="{EB39B6FD-F495-4960-94A6-133BEFA2328E}" srcOrd="4" destOrd="0" presId="urn:microsoft.com/office/officeart/2005/8/layout/hierarchy4"/>
    <dgm:cxn modelId="{5F85C903-6893-4236-8913-24A95A08525B}" type="presParOf" srcId="{EB39B6FD-F495-4960-94A6-133BEFA2328E}" destId="{CD263EFF-2F35-4D23-850D-5AD94E00A37A}" srcOrd="0" destOrd="0" presId="urn:microsoft.com/office/officeart/2005/8/layout/hierarchy4"/>
    <dgm:cxn modelId="{B7822E07-BB7B-4206-8A57-FF4C275BF52C}" type="presParOf" srcId="{EB39B6FD-F495-4960-94A6-133BEFA2328E}" destId="{AF58E5E9-E488-451C-A9FC-5DF69B60998D}" srcOrd="1" destOrd="0" presId="urn:microsoft.com/office/officeart/2005/8/layout/hierarchy4"/>
    <dgm:cxn modelId="{3F12617C-EF3C-46D4-B12B-06F1CFF643C7}" type="presParOf" srcId="{EB39B6FD-F495-4960-94A6-133BEFA2328E}" destId="{A4A98849-7DBC-4EF5-8711-90A944157EAA}" srcOrd="2" destOrd="0" presId="urn:microsoft.com/office/officeart/2005/8/layout/hierarchy4"/>
    <dgm:cxn modelId="{B65CF533-584B-41DE-8FF5-95540E5F9AF4}" type="presParOf" srcId="{A4A98849-7DBC-4EF5-8711-90A944157EAA}" destId="{5BD081F6-826B-4551-97FF-6433F6A5BC7E}" srcOrd="0" destOrd="0" presId="urn:microsoft.com/office/officeart/2005/8/layout/hierarchy4"/>
    <dgm:cxn modelId="{E85F8161-4BCF-41EB-A068-3651148FECD3}" type="presParOf" srcId="{5BD081F6-826B-4551-97FF-6433F6A5BC7E}" destId="{3F008972-8062-4925-A0FB-EE2C9E03E0CD}" srcOrd="0" destOrd="0" presId="urn:microsoft.com/office/officeart/2005/8/layout/hierarchy4"/>
    <dgm:cxn modelId="{AFAF8B9E-C9D5-4857-96E9-9B197E1DD163}" type="presParOf" srcId="{5BD081F6-826B-4551-97FF-6433F6A5BC7E}" destId="{8C7498E8-1386-4B63-8235-87DD25B2BDB6}" srcOrd="1" destOrd="0" presId="urn:microsoft.com/office/officeart/2005/8/layout/hierarchy4"/>
    <dgm:cxn modelId="{6E8DD515-D68E-4E6C-AA6B-A3CCDCCF039E}" type="presParOf" srcId="{A4A98849-7DBC-4EF5-8711-90A944157EAA}" destId="{AE6ED923-9F15-4DDE-88D5-323982D45856}" srcOrd="1" destOrd="0" presId="urn:microsoft.com/office/officeart/2005/8/layout/hierarchy4"/>
    <dgm:cxn modelId="{5BDDA45A-07EF-4390-8838-59BBCC83C872}" type="presParOf" srcId="{A4A98849-7DBC-4EF5-8711-90A944157EAA}" destId="{2EA38572-A504-4CE9-AB0E-3824C128A0AE}" srcOrd="2" destOrd="0" presId="urn:microsoft.com/office/officeart/2005/8/layout/hierarchy4"/>
    <dgm:cxn modelId="{4664F1E7-92BC-45D7-99F6-C40447C8042A}" type="presParOf" srcId="{2EA38572-A504-4CE9-AB0E-3824C128A0AE}" destId="{2A6DA360-F963-4439-B131-5587C7B5B291}" srcOrd="0" destOrd="0" presId="urn:microsoft.com/office/officeart/2005/8/layout/hierarchy4"/>
    <dgm:cxn modelId="{EB4FC429-9106-4281-B3C3-C996DE015806}" type="presParOf" srcId="{2EA38572-A504-4CE9-AB0E-3824C128A0AE}" destId="{8D07A4CA-8659-451E-BC49-7B33286A8A35}" srcOrd="1" destOrd="0" presId="urn:microsoft.com/office/officeart/2005/8/layout/hierarchy4"/>
    <dgm:cxn modelId="{67224005-CD47-4E6F-9073-0A69EBF1B9F0}" type="presParOf" srcId="{E113F3BC-F82B-4696-BC34-F346FCDCA1AD}" destId="{CC376E4D-3714-4B35-B0E6-F1EA88F5038B}" srcOrd="5" destOrd="0" presId="urn:microsoft.com/office/officeart/2005/8/layout/hierarchy4"/>
    <dgm:cxn modelId="{00111FCB-3E3C-46D7-BDF4-D5E1B61B1221}" type="presParOf" srcId="{E113F3BC-F82B-4696-BC34-F346FCDCA1AD}" destId="{C0264F02-52D1-4A71-A257-BEF88A9B2D0F}" srcOrd="6" destOrd="0" presId="urn:microsoft.com/office/officeart/2005/8/layout/hierarchy4"/>
    <dgm:cxn modelId="{9A2311F9-6E99-487F-BBA7-94FC39E13AE6}" type="presParOf" srcId="{C0264F02-52D1-4A71-A257-BEF88A9B2D0F}" destId="{2A23E4E5-4B39-4005-908A-8A73C82901B3}" srcOrd="0" destOrd="0" presId="urn:microsoft.com/office/officeart/2005/8/layout/hierarchy4"/>
    <dgm:cxn modelId="{17204021-6F12-4E98-B5E4-8176CC064132}" type="presParOf" srcId="{C0264F02-52D1-4A71-A257-BEF88A9B2D0F}" destId="{702EE115-C168-4049-B49B-EB15994732EB}" srcOrd="1" destOrd="0" presId="urn:microsoft.com/office/officeart/2005/8/layout/hierarchy4"/>
    <dgm:cxn modelId="{749D636B-D300-4B48-93C3-95C937DDF354}" type="presParOf" srcId="{C0264F02-52D1-4A71-A257-BEF88A9B2D0F}" destId="{260770E6-6322-49C9-AE20-BCDFF5635FE2}" srcOrd="2" destOrd="0" presId="urn:microsoft.com/office/officeart/2005/8/layout/hierarchy4"/>
    <dgm:cxn modelId="{4AE89EFB-4108-454A-A42D-8B315E2F98A5}" type="presParOf" srcId="{260770E6-6322-49C9-AE20-BCDFF5635FE2}" destId="{EF678FFB-4F05-4CE7-9058-A57D6716A214}" srcOrd="0" destOrd="0" presId="urn:microsoft.com/office/officeart/2005/8/layout/hierarchy4"/>
    <dgm:cxn modelId="{672ED5FF-C670-4715-A244-692456C19D4E}" type="presParOf" srcId="{EF678FFB-4F05-4CE7-9058-A57D6716A214}" destId="{53C618C8-FC1A-42E9-B88E-7E1D160E2831}" srcOrd="0" destOrd="0" presId="urn:microsoft.com/office/officeart/2005/8/layout/hierarchy4"/>
    <dgm:cxn modelId="{5AF343CA-FCE5-4737-80E1-F1D011955DFB}" type="presParOf" srcId="{EF678FFB-4F05-4CE7-9058-A57D6716A214}" destId="{DB33F812-7932-4C46-82C7-9DF13FF83230}" srcOrd="1" destOrd="0" presId="urn:microsoft.com/office/officeart/2005/8/layout/hierarchy4"/>
    <dgm:cxn modelId="{02548C4F-8101-479D-AAA3-04E8FC4B5FFE}" type="presParOf" srcId="{260770E6-6322-49C9-AE20-BCDFF5635FE2}" destId="{56531B80-41AC-4D5E-AF5A-238A3C89ABCC}" srcOrd="1" destOrd="0" presId="urn:microsoft.com/office/officeart/2005/8/layout/hierarchy4"/>
    <dgm:cxn modelId="{AECCB3E7-9F0C-4E47-B0C3-DE590BF61499}" type="presParOf" srcId="{260770E6-6322-49C9-AE20-BCDFF5635FE2}" destId="{97B3225B-4DFB-4A0B-86E8-4729CD3B7DF2}" srcOrd="2" destOrd="0" presId="urn:microsoft.com/office/officeart/2005/8/layout/hierarchy4"/>
    <dgm:cxn modelId="{37F9CC63-7B4A-456B-B26D-C37367FB6697}" type="presParOf" srcId="{97B3225B-4DFB-4A0B-86E8-4729CD3B7DF2}" destId="{0B4CE38E-FAAE-405A-858C-E20DD9592269}" srcOrd="0" destOrd="0" presId="urn:microsoft.com/office/officeart/2005/8/layout/hierarchy4"/>
    <dgm:cxn modelId="{A5989A25-E73D-4558-A92B-FA52777DA46C}" type="presParOf" srcId="{97B3225B-4DFB-4A0B-86E8-4729CD3B7DF2}" destId="{CEB67DFE-0914-4651-A38D-456E941F9C0C}" srcOrd="1" destOrd="0" presId="urn:microsoft.com/office/officeart/2005/8/layout/hierarchy4"/>
    <dgm:cxn modelId="{80058283-B966-4115-AB25-926239706A91}" type="presParOf" srcId="{260770E6-6322-49C9-AE20-BCDFF5635FE2}" destId="{645B34DA-AD67-4711-999C-B54E34E33557}" srcOrd="3" destOrd="0" presId="urn:microsoft.com/office/officeart/2005/8/layout/hierarchy4"/>
    <dgm:cxn modelId="{D565EC02-C692-458A-AE85-E9E6A0535DF9}" type="presParOf" srcId="{260770E6-6322-49C9-AE20-BCDFF5635FE2}" destId="{E10594FE-D3A1-4BC1-BDA0-A31F8CD530ED}" srcOrd="4" destOrd="0" presId="urn:microsoft.com/office/officeart/2005/8/layout/hierarchy4"/>
    <dgm:cxn modelId="{9F51CC90-A299-42C9-891B-92EB2A580943}" type="presParOf" srcId="{E10594FE-D3A1-4BC1-BDA0-A31F8CD530ED}" destId="{20A8B867-4089-4848-92FD-C0B89C7C69C6}" srcOrd="0" destOrd="0" presId="urn:microsoft.com/office/officeart/2005/8/layout/hierarchy4"/>
    <dgm:cxn modelId="{EFE4E4B9-6BD9-4E55-A494-399430958B51}" type="presParOf" srcId="{E10594FE-D3A1-4BC1-BDA0-A31F8CD530ED}" destId="{DB399655-D5D5-4E7C-9214-6380A99CD300}" srcOrd="1" destOrd="0" presId="urn:microsoft.com/office/officeart/2005/8/layout/hierarchy4"/>
    <dgm:cxn modelId="{1D461203-BB07-4192-BF18-07A75F031754}" type="presParOf" srcId="{260770E6-6322-49C9-AE20-BCDFF5635FE2}" destId="{5BEDE61A-5E35-4772-8288-A1A4B4FCAABB}" srcOrd="5" destOrd="0" presId="urn:microsoft.com/office/officeart/2005/8/layout/hierarchy4"/>
    <dgm:cxn modelId="{DEBE44F7-1010-4ED2-A282-B15E098C4D98}" type="presParOf" srcId="{260770E6-6322-49C9-AE20-BCDFF5635FE2}" destId="{AC02B93A-A947-4ECF-BFBC-AD1B81FC51A7}" srcOrd="6" destOrd="0" presId="urn:microsoft.com/office/officeart/2005/8/layout/hierarchy4"/>
    <dgm:cxn modelId="{5E6A5568-5AB7-411A-9C48-6B6301E42688}" type="presParOf" srcId="{AC02B93A-A947-4ECF-BFBC-AD1B81FC51A7}" destId="{47AD485D-A07F-44EA-AB9C-165C392ACC7F}" srcOrd="0" destOrd="0" presId="urn:microsoft.com/office/officeart/2005/8/layout/hierarchy4"/>
    <dgm:cxn modelId="{C178D4D3-B9BE-44B3-A76D-444B010FE8CE}" type="presParOf" srcId="{AC02B93A-A947-4ECF-BFBC-AD1B81FC51A7}" destId="{D811C66A-8BD9-425D-86F5-72B87B9B2A6E}" srcOrd="1" destOrd="0" presId="urn:microsoft.com/office/officeart/2005/8/layout/hierarchy4"/>
    <dgm:cxn modelId="{C3671DFE-4103-46F6-8149-49CDCFF4B2EA}" type="presParOf" srcId="{7C31BED3-E1E7-4470-A078-5FF84BD12CBC}" destId="{2A3CDE75-43AA-47E9-B155-27E83F236CAD}" srcOrd="3" destOrd="0" presId="urn:microsoft.com/office/officeart/2005/8/layout/hierarchy4"/>
    <dgm:cxn modelId="{D91F0E3E-3689-43BE-8F23-3A6C6269C2E2}" type="presParOf" srcId="{7C31BED3-E1E7-4470-A078-5FF84BD12CBC}" destId="{ED0F286D-701D-4C7A-8294-8A5660A0A4D9}" srcOrd="4" destOrd="0" presId="urn:microsoft.com/office/officeart/2005/8/layout/hierarchy4"/>
    <dgm:cxn modelId="{C1AD81E6-85BC-4175-B5CE-AC8B8EACC387}" type="presParOf" srcId="{ED0F286D-701D-4C7A-8294-8A5660A0A4D9}" destId="{65E609D5-F098-4C67-BB77-63F8CAFDE2FC}" srcOrd="0" destOrd="0" presId="urn:microsoft.com/office/officeart/2005/8/layout/hierarchy4"/>
    <dgm:cxn modelId="{F4D55F2C-DA65-4E1B-9E2E-A9093E2B17C6}" type="presParOf" srcId="{ED0F286D-701D-4C7A-8294-8A5660A0A4D9}" destId="{4D63571C-1AB3-4312-863E-B0A41A96435E}" srcOrd="1" destOrd="0" presId="urn:microsoft.com/office/officeart/2005/8/layout/hierarchy4"/>
    <dgm:cxn modelId="{4E2F7B72-70AF-4444-A178-7A0580E2D5A0}" type="presParOf" srcId="{ED0F286D-701D-4C7A-8294-8A5660A0A4D9}" destId="{E1E05FBB-83AC-4F3E-B5C5-97092135A70D}" srcOrd="2" destOrd="0" presId="urn:microsoft.com/office/officeart/2005/8/layout/hierarchy4"/>
    <dgm:cxn modelId="{F086A5B2-D778-4C00-9DA6-D9FD5D72C69A}" type="presParOf" srcId="{E1E05FBB-83AC-4F3E-B5C5-97092135A70D}" destId="{542F83E0-BBEF-4118-A830-312233D652E6}" srcOrd="0" destOrd="0" presId="urn:microsoft.com/office/officeart/2005/8/layout/hierarchy4"/>
    <dgm:cxn modelId="{B07B51AD-1232-4C17-9AD1-9A89167497C0}" type="presParOf" srcId="{542F83E0-BBEF-4118-A830-312233D652E6}" destId="{1F35C77D-99F1-40FC-B48E-79A0519F98BF}" srcOrd="0" destOrd="0" presId="urn:microsoft.com/office/officeart/2005/8/layout/hierarchy4"/>
    <dgm:cxn modelId="{B87F0369-5737-4E13-80CD-2695400DCD4F}" type="presParOf" srcId="{542F83E0-BBEF-4118-A830-312233D652E6}" destId="{7BB51A36-32ED-4820-8FB7-52E113D2FC50}" srcOrd="1" destOrd="0" presId="urn:microsoft.com/office/officeart/2005/8/layout/hierarchy4"/>
    <dgm:cxn modelId="{D9EF02AC-3468-4EAD-9364-99AACB9AE63C}" type="presParOf" srcId="{E1E05FBB-83AC-4F3E-B5C5-97092135A70D}" destId="{AC995C11-B809-416E-B501-F8E13F5D06A8}" srcOrd="1" destOrd="0" presId="urn:microsoft.com/office/officeart/2005/8/layout/hierarchy4"/>
    <dgm:cxn modelId="{3F7897FC-3E56-436C-B44B-BA08C1F0A658}" type="presParOf" srcId="{E1E05FBB-83AC-4F3E-B5C5-97092135A70D}" destId="{8CA2693B-F699-48C8-A14F-357C3AC3B599}" srcOrd="2" destOrd="0" presId="urn:microsoft.com/office/officeart/2005/8/layout/hierarchy4"/>
    <dgm:cxn modelId="{58A640CC-F65A-4C2E-B56A-DBD490A6BA5E}" type="presParOf" srcId="{8CA2693B-F699-48C8-A14F-357C3AC3B599}" destId="{FF2EB2FA-A576-42EA-972E-161740948943}" srcOrd="0" destOrd="0" presId="urn:microsoft.com/office/officeart/2005/8/layout/hierarchy4"/>
    <dgm:cxn modelId="{8555AFA7-40DF-4A70-BE03-95618CEC1EEE}" type="presParOf" srcId="{8CA2693B-F699-48C8-A14F-357C3AC3B599}" destId="{3D37D37B-B6ED-49FB-A001-425DAC466338}" srcOrd="1" destOrd="0" presId="urn:microsoft.com/office/officeart/2005/8/layout/hierarchy4"/>
    <dgm:cxn modelId="{142BCFD4-12D3-46CE-96F1-C7C190B62CB0}" type="presParOf" srcId="{E1E05FBB-83AC-4F3E-B5C5-97092135A70D}" destId="{998F6EB7-8E4E-433A-AAB9-D335E91A0B12}" srcOrd="3" destOrd="0" presId="urn:microsoft.com/office/officeart/2005/8/layout/hierarchy4"/>
    <dgm:cxn modelId="{89A060E3-7653-4959-A2E1-522A39F90D9B}" type="presParOf" srcId="{E1E05FBB-83AC-4F3E-B5C5-97092135A70D}" destId="{4235341E-F3B3-4867-ADC8-86E3F462676D}" srcOrd="4" destOrd="0" presId="urn:microsoft.com/office/officeart/2005/8/layout/hierarchy4"/>
    <dgm:cxn modelId="{022773F9-C05F-49F2-98A8-91ADC6709FB3}" type="presParOf" srcId="{4235341E-F3B3-4867-ADC8-86E3F462676D}" destId="{F6049259-62B2-44B2-8279-9844C47DAEAF}" srcOrd="0" destOrd="0" presId="urn:microsoft.com/office/officeart/2005/8/layout/hierarchy4"/>
    <dgm:cxn modelId="{7D16A611-90AD-4E4E-9D5E-6EF99381C929}" type="presParOf" srcId="{4235341E-F3B3-4867-ADC8-86E3F462676D}" destId="{D02FF885-A9C2-4666-B151-94E442ED6C66}" srcOrd="1" destOrd="0" presId="urn:microsoft.com/office/officeart/2005/8/layout/hierarchy4"/>
    <dgm:cxn modelId="{AF81A6EE-6E13-4612-8608-F70A6D187A7C}" type="presParOf" srcId="{7C31BED3-E1E7-4470-A078-5FF84BD12CBC}" destId="{C4AAA519-F1EC-4480-BA01-047AFF291544}" srcOrd="5" destOrd="0" presId="urn:microsoft.com/office/officeart/2005/8/layout/hierarchy4"/>
    <dgm:cxn modelId="{C0643198-2A83-444A-A95A-A453804ACFAB}" type="presParOf" srcId="{7C31BED3-E1E7-4470-A078-5FF84BD12CBC}" destId="{EF29FA4F-37BF-46F8-98D5-FFE2143EBBAF}" srcOrd="6" destOrd="0" presId="urn:microsoft.com/office/officeart/2005/8/layout/hierarchy4"/>
    <dgm:cxn modelId="{F965A870-E82E-447D-9C23-C3DE59B4D767}" type="presParOf" srcId="{EF29FA4F-37BF-46F8-98D5-FFE2143EBBAF}" destId="{EC4C5913-1FC6-4F9C-A93C-D94355D093DA}" srcOrd="0" destOrd="0" presId="urn:microsoft.com/office/officeart/2005/8/layout/hierarchy4"/>
    <dgm:cxn modelId="{382034A4-AF19-43C7-9E84-2F334BEE2A86}" type="presParOf" srcId="{EF29FA4F-37BF-46F8-98D5-FFE2143EBBAF}" destId="{F225A282-DDFB-46CE-AF19-8AE285DA84F3}" srcOrd="1" destOrd="0" presId="urn:microsoft.com/office/officeart/2005/8/layout/hierarchy4"/>
    <dgm:cxn modelId="{19452D1B-4358-4E41-802B-DE33AC23763F}" type="presParOf" srcId="{EF29FA4F-37BF-46F8-98D5-FFE2143EBBAF}" destId="{FB7C85EE-5317-4F25-AC84-D5699B0A5339}" srcOrd="2" destOrd="0" presId="urn:microsoft.com/office/officeart/2005/8/layout/hierarchy4"/>
    <dgm:cxn modelId="{6FA06C91-6005-4E3F-BE4A-A26392041813}" type="presParOf" srcId="{FB7C85EE-5317-4F25-AC84-D5699B0A5339}" destId="{7792A9E2-5BF7-49F7-8EF2-0FC64FCEAFE5}" srcOrd="0" destOrd="0" presId="urn:microsoft.com/office/officeart/2005/8/layout/hierarchy4"/>
    <dgm:cxn modelId="{813FF85F-E838-4268-964A-45E6A44EC946}" type="presParOf" srcId="{7792A9E2-5BF7-49F7-8EF2-0FC64FCEAFE5}" destId="{278B08FB-2E2D-414B-A31B-58B3361276FE}" srcOrd="0" destOrd="0" presId="urn:microsoft.com/office/officeart/2005/8/layout/hierarchy4"/>
    <dgm:cxn modelId="{32BA336F-F1D4-49EF-9856-BE2A7C67A5CE}" type="presParOf" srcId="{7792A9E2-5BF7-49F7-8EF2-0FC64FCEAFE5}" destId="{28BBDCFA-475E-48A8-8C83-CD4C21F1BCE3}" srcOrd="1" destOrd="0" presId="urn:microsoft.com/office/officeart/2005/8/layout/hierarchy4"/>
    <dgm:cxn modelId="{CA795571-208B-4050-81BA-075200607FAC}" type="presParOf" srcId="{FB7C85EE-5317-4F25-AC84-D5699B0A5339}" destId="{661B8814-3463-4253-BDAD-36092054628C}" srcOrd="1" destOrd="0" presId="urn:microsoft.com/office/officeart/2005/8/layout/hierarchy4"/>
    <dgm:cxn modelId="{C5AEC00E-D076-4CCD-8810-1FC0B5F01528}" type="presParOf" srcId="{FB7C85EE-5317-4F25-AC84-D5699B0A5339}" destId="{2ECA26F7-59C8-403C-9C4C-E219D0A50996}" srcOrd="2" destOrd="0" presId="urn:microsoft.com/office/officeart/2005/8/layout/hierarchy4"/>
    <dgm:cxn modelId="{064C5B2C-DCD9-4063-8C81-F541A8AAAEB3}" type="presParOf" srcId="{2ECA26F7-59C8-403C-9C4C-E219D0A50996}" destId="{790EE2C4-8871-45AA-B704-3BCA00DD95C1}" srcOrd="0" destOrd="0" presId="urn:microsoft.com/office/officeart/2005/8/layout/hierarchy4"/>
    <dgm:cxn modelId="{2A9487D5-4B28-48D5-9003-0EF02E3F6E29}" type="presParOf" srcId="{2ECA26F7-59C8-403C-9C4C-E219D0A50996}" destId="{55ADEE72-E40E-4687-B5CF-D6EEBADB60A5}" srcOrd="1" destOrd="0" presId="urn:microsoft.com/office/officeart/2005/8/layout/hierarchy4"/>
    <dgm:cxn modelId="{2528A7A9-43AF-4E92-B6B2-15D0173BB7CE}" type="presParOf" srcId="{FB7C85EE-5317-4F25-AC84-D5699B0A5339}" destId="{9AE3EF07-E022-4329-9B35-5800F3C1C537}" srcOrd="3" destOrd="0" presId="urn:microsoft.com/office/officeart/2005/8/layout/hierarchy4"/>
    <dgm:cxn modelId="{DC4E5763-3E89-4C0D-9930-4AF3E47976A8}" type="presParOf" srcId="{FB7C85EE-5317-4F25-AC84-D5699B0A5339}" destId="{13AE1B69-798B-4D98-BF5C-C3A918B756BB}" srcOrd="4" destOrd="0" presId="urn:microsoft.com/office/officeart/2005/8/layout/hierarchy4"/>
    <dgm:cxn modelId="{0477D70C-302B-4014-A893-368FC2FFD671}" type="presParOf" srcId="{13AE1B69-798B-4D98-BF5C-C3A918B756BB}" destId="{1EA15FBD-BE60-46A1-90BE-7266F3C969A8}" srcOrd="0" destOrd="0" presId="urn:microsoft.com/office/officeart/2005/8/layout/hierarchy4"/>
    <dgm:cxn modelId="{8EB5D3BC-8432-4348-A18D-B3F3F69471DF}" type="presParOf" srcId="{13AE1B69-798B-4D98-BF5C-C3A918B756BB}" destId="{5C69FD5E-B2AF-4C7B-8C8F-7F803872E89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F28B9A3-9ACD-43D1-B9E7-35AAA8C7693A}" type="doc">
      <dgm:prSet loTypeId="urn:microsoft.com/office/officeart/2005/8/layout/radial5" loCatId="cycle" qsTypeId="urn:microsoft.com/office/officeart/2005/8/quickstyle/simple4" qsCatId="simple" csTypeId="urn:microsoft.com/office/officeart/2005/8/colors/colorful3" csCatId="colorful" phldr="1"/>
      <dgm:spPr/>
      <dgm:t>
        <a:bodyPr/>
        <a:lstStyle/>
        <a:p>
          <a:endParaRPr lang="zh-CN" altLang="en-US"/>
        </a:p>
      </dgm:t>
    </dgm:pt>
    <dgm:pt modelId="{7275BF7B-B77C-4434-8350-10696DBD4CAD}">
      <dgm:prSet phldrT="[文本]"/>
      <dgm:spPr/>
      <dgm:t>
        <a:bodyPr/>
        <a:lstStyle/>
        <a:p>
          <a:r>
            <a:rPr lang="zh-CN" altLang="en-US" dirty="0" smtClean="0">
              <a:latin typeface="微软雅黑" pitchFamily="34" charset="-122"/>
              <a:ea typeface="微软雅黑" pitchFamily="34" charset="-122"/>
            </a:rPr>
            <a:t>数据</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仓库</a:t>
          </a:r>
          <a:endParaRPr lang="zh-CN" altLang="en-US" dirty="0">
            <a:latin typeface="微软雅黑" pitchFamily="34" charset="-122"/>
            <a:ea typeface="微软雅黑" pitchFamily="34" charset="-122"/>
          </a:endParaRPr>
        </a:p>
      </dgm:t>
    </dgm:pt>
    <dgm:pt modelId="{377FFE3B-6F18-46B7-B6EC-18E6DA167A9B}" type="parTrans" cxnId="{C7A95B2D-EA33-4573-BD3C-A787F5130D6D}">
      <dgm:prSet/>
      <dgm:spPr/>
      <dgm:t>
        <a:bodyPr/>
        <a:lstStyle/>
        <a:p>
          <a:endParaRPr lang="zh-CN" altLang="en-US">
            <a:latin typeface="微软雅黑" pitchFamily="34" charset="-122"/>
            <a:ea typeface="微软雅黑" pitchFamily="34" charset="-122"/>
          </a:endParaRPr>
        </a:p>
      </dgm:t>
    </dgm:pt>
    <dgm:pt modelId="{926FFCF1-4678-4A62-B752-03FB5CA65393}" type="sibTrans" cxnId="{C7A95B2D-EA33-4573-BD3C-A787F5130D6D}">
      <dgm:prSet/>
      <dgm:spPr/>
      <dgm:t>
        <a:bodyPr/>
        <a:lstStyle/>
        <a:p>
          <a:endParaRPr lang="zh-CN" altLang="en-US">
            <a:latin typeface="微软雅黑" pitchFamily="34" charset="-122"/>
            <a:ea typeface="微软雅黑" pitchFamily="34" charset="-122"/>
          </a:endParaRPr>
        </a:p>
      </dgm:t>
    </dgm:pt>
    <dgm:pt modelId="{033D8A6A-EEDD-4C1B-AAC6-C09F37F5A8BB}">
      <dgm:prSet phldrT="[文本]" custT="1"/>
      <dgm:spPr/>
      <dgm:t>
        <a:bodyPr/>
        <a:lstStyle/>
        <a:p>
          <a:pPr algn="ctr"/>
          <a:r>
            <a:rPr lang="en-US" altLang="zh-CN" sz="2100" dirty="0" smtClean="0">
              <a:latin typeface="微软雅黑" pitchFamily="34" charset="-122"/>
              <a:ea typeface="微软雅黑" pitchFamily="34" charset="-122"/>
            </a:rPr>
            <a:t>PAR</a:t>
          </a:r>
        </a:p>
        <a:p>
          <a:pPr algn="l"/>
          <a:r>
            <a:rPr lang="zh-CN" altLang="en-US" sz="1050" dirty="0" smtClean="0">
              <a:latin typeface="微软雅黑" pitchFamily="34" charset="-122"/>
              <a:ea typeface="微软雅黑" pitchFamily="34" charset="-122"/>
            </a:rPr>
            <a:t>市场融资者、投资者、做市商、会员、营业部、上市公司、基金、基金管理公司</a:t>
          </a:r>
          <a:endParaRPr lang="zh-CN" altLang="en-US" sz="1050" dirty="0">
            <a:latin typeface="微软雅黑" pitchFamily="34" charset="-122"/>
            <a:ea typeface="微软雅黑" pitchFamily="34" charset="-122"/>
          </a:endParaRPr>
        </a:p>
      </dgm:t>
    </dgm:pt>
    <dgm:pt modelId="{52F13566-A01E-44E7-8F3C-C3AD1F897A4D}" type="parTrans" cxnId="{A0293477-4674-442A-851D-5D4EE7A672B8}">
      <dgm:prSet/>
      <dgm:spPr/>
      <dgm:t>
        <a:bodyPr/>
        <a:lstStyle/>
        <a:p>
          <a:endParaRPr lang="zh-CN" altLang="en-US">
            <a:latin typeface="微软雅黑" pitchFamily="34" charset="-122"/>
            <a:ea typeface="微软雅黑" pitchFamily="34" charset="-122"/>
          </a:endParaRPr>
        </a:p>
      </dgm:t>
    </dgm:pt>
    <dgm:pt modelId="{0093A522-6B18-4E43-BC1A-6F629E23E524}" type="sibTrans" cxnId="{A0293477-4674-442A-851D-5D4EE7A672B8}">
      <dgm:prSet/>
      <dgm:spPr/>
      <dgm:t>
        <a:bodyPr/>
        <a:lstStyle/>
        <a:p>
          <a:endParaRPr lang="zh-CN" altLang="en-US">
            <a:latin typeface="微软雅黑" pitchFamily="34" charset="-122"/>
            <a:ea typeface="微软雅黑" pitchFamily="34" charset="-122"/>
          </a:endParaRPr>
        </a:p>
      </dgm:t>
    </dgm:pt>
    <dgm:pt modelId="{83D06541-7ED8-411B-8B1B-20633411A845}">
      <dgm:prSet phldrT="[文本]" custT="1"/>
      <dgm:spPr/>
      <dgm:t>
        <a:bodyPr/>
        <a:lstStyle/>
        <a:p>
          <a:pPr algn="ctr"/>
          <a:r>
            <a:rPr lang="en-US" altLang="zh-CN" sz="2100" dirty="0" smtClean="0">
              <a:latin typeface="微软雅黑" pitchFamily="34" charset="-122"/>
              <a:ea typeface="微软雅黑" pitchFamily="34" charset="-122"/>
            </a:rPr>
            <a:t>CHN</a:t>
          </a:r>
        </a:p>
        <a:p>
          <a:pPr algn="l"/>
          <a:r>
            <a:rPr lang="en-US" altLang="zh-CN" sz="1050" dirty="0" smtClean="0">
              <a:latin typeface="微软雅黑" pitchFamily="34" charset="-122"/>
              <a:ea typeface="微软雅黑" pitchFamily="34" charset="-122"/>
            </a:rPr>
            <a:t>PBU</a:t>
          </a:r>
          <a:r>
            <a:rPr lang="zh-CN" altLang="en-US" sz="1050" dirty="0" smtClean="0">
              <a:latin typeface="微软雅黑" pitchFamily="34" charset="-122"/>
              <a:ea typeface="微软雅黑" pitchFamily="34" charset="-122"/>
            </a:rPr>
            <a:t>、席位、交易渠道</a:t>
          </a:r>
          <a:endParaRPr lang="zh-CN" altLang="en-US" sz="1050" dirty="0">
            <a:latin typeface="微软雅黑" pitchFamily="34" charset="-122"/>
            <a:ea typeface="微软雅黑" pitchFamily="34" charset="-122"/>
          </a:endParaRPr>
        </a:p>
      </dgm:t>
    </dgm:pt>
    <dgm:pt modelId="{32DB1A1C-00FC-4B27-8C11-532713A5497F}" type="parTrans" cxnId="{D60AB43A-A846-4C71-831D-2A7CB3DBC02B}">
      <dgm:prSet/>
      <dgm:spPr/>
      <dgm:t>
        <a:bodyPr/>
        <a:lstStyle/>
        <a:p>
          <a:endParaRPr lang="zh-CN" altLang="en-US">
            <a:latin typeface="微软雅黑" pitchFamily="34" charset="-122"/>
            <a:ea typeface="微软雅黑" pitchFamily="34" charset="-122"/>
          </a:endParaRPr>
        </a:p>
      </dgm:t>
    </dgm:pt>
    <dgm:pt modelId="{00C88E07-9209-44F3-ACE8-540B5B25D53F}" type="sibTrans" cxnId="{D60AB43A-A846-4C71-831D-2A7CB3DBC02B}">
      <dgm:prSet/>
      <dgm:spPr/>
      <dgm:t>
        <a:bodyPr/>
        <a:lstStyle/>
        <a:p>
          <a:endParaRPr lang="zh-CN" altLang="en-US">
            <a:latin typeface="微软雅黑" pitchFamily="34" charset="-122"/>
            <a:ea typeface="微软雅黑" pitchFamily="34" charset="-122"/>
          </a:endParaRPr>
        </a:p>
      </dgm:t>
    </dgm:pt>
    <dgm:pt modelId="{CFE52B49-467E-4C2B-9C41-9B611BCFDFEA}">
      <dgm:prSet phldrT="[文本]" custT="1"/>
      <dgm:spPr/>
      <dgm:t>
        <a:bodyPr/>
        <a:lstStyle/>
        <a:p>
          <a:pPr algn="ctr"/>
          <a:r>
            <a:rPr lang="en-US" altLang="zh-CN" sz="2100" dirty="0" smtClean="0">
              <a:latin typeface="微软雅黑" pitchFamily="34" charset="-122"/>
              <a:ea typeface="微软雅黑" pitchFamily="34" charset="-122"/>
            </a:rPr>
            <a:t>LOC</a:t>
          </a:r>
        </a:p>
        <a:p>
          <a:pPr algn="l"/>
          <a:r>
            <a:rPr lang="zh-CN" altLang="en-US" sz="1050" dirty="0" smtClean="0">
              <a:latin typeface="微软雅黑" pitchFamily="34" charset="-122"/>
              <a:ea typeface="微软雅黑" pitchFamily="34" charset="-122"/>
            </a:rPr>
            <a:t>国家、省市、地区等</a:t>
          </a:r>
          <a:endParaRPr lang="zh-CN" altLang="en-US" sz="1050" dirty="0">
            <a:latin typeface="微软雅黑" pitchFamily="34" charset="-122"/>
            <a:ea typeface="微软雅黑" pitchFamily="34" charset="-122"/>
          </a:endParaRPr>
        </a:p>
      </dgm:t>
    </dgm:pt>
    <dgm:pt modelId="{707859AC-D508-41D8-AB3E-2FA7FB494096}" type="parTrans" cxnId="{08398357-E1E5-4ABF-84A7-0E4A2EE99688}">
      <dgm:prSet/>
      <dgm:spPr/>
      <dgm:t>
        <a:bodyPr/>
        <a:lstStyle/>
        <a:p>
          <a:endParaRPr lang="zh-CN" altLang="en-US">
            <a:latin typeface="微软雅黑" pitchFamily="34" charset="-122"/>
            <a:ea typeface="微软雅黑" pitchFamily="34" charset="-122"/>
          </a:endParaRPr>
        </a:p>
      </dgm:t>
    </dgm:pt>
    <dgm:pt modelId="{EE48C51A-CCB4-455F-AD31-DC49EC75292B}" type="sibTrans" cxnId="{08398357-E1E5-4ABF-84A7-0E4A2EE99688}">
      <dgm:prSet/>
      <dgm:spPr/>
      <dgm:t>
        <a:bodyPr/>
        <a:lstStyle/>
        <a:p>
          <a:endParaRPr lang="zh-CN" altLang="en-US">
            <a:latin typeface="微软雅黑" pitchFamily="34" charset="-122"/>
            <a:ea typeface="微软雅黑" pitchFamily="34" charset="-122"/>
          </a:endParaRPr>
        </a:p>
      </dgm:t>
    </dgm:pt>
    <dgm:pt modelId="{72A3D8D5-464E-44F9-ABB2-53FD41A7B8FF}">
      <dgm:prSet phldrT="[文本]" custT="1"/>
      <dgm:spPr/>
      <dgm:t>
        <a:bodyPr/>
        <a:lstStyle/>
        <a:p>
          <a:pPr algn="ctr"/>
          <a:r>
            <a:rPr lang="en-US" altLang="zh-CN" sz="2100" dirty="0" smtClean="0">
              <a:latin typeface="微软雅黑" pitchFamily="34" charset="-122"/>
              <a:ea typeface="微软雅黑" pitchFamily="34" charset="-122"/>
            </a:rPr>
            <a:t>TXN</a:t>
          </a:r>
        </a:p>
        <a:p>
          <a:pPr algn="l"/>
          <a:r>
            <a:rPr lang="zh-CN" altLang="en-US" sz="1050" dirty="0" smtClean="0">
              <a:latin typeface="微软雅黑" pitchFamily="34" charset="-122"/>
              <a:ea typeface="微软雅黑" pitchFamily="34" charset="-122"/>
            </a:rPr>
            <a:t>各平台订单、交易、非交易</a:t>
          </a:r>
          <a:endParaRPr lang="zh-CN" altLang="en-US" sz="1050" dirty="0">
            <a:latin typeface="微软雅黑" pitchFamily="34" charset="-122"/>
            <a:ea typeface="微软雅黑" pitchFamily="34" charset="-122"/>
          </a:endParaRPr>
        </a:p>
      </dgm:t>
    </dgm:pt>
    <dgm:pt modelId="{01B51B0E-BAF9-43C0-9E5A-BBC9BB510212}" type="parTrans" cxnId="{D3A45A16-1A4B-48BB-8836-CF6F912B2B5C}">
      <dgm:prSet/>
      <dgm:spPr/>
      <dgm:t>
        <a:bodyPr/>
        <a:lstStyle/>
        <a:p>
          <a:endParaRPr lang="zh-CN" altLang="en-US">
            <a:latin typeface="微软雅黑" pitchFamily="34" charset="-122"/>
            <a:ea typeface="微软雅黑" pitchFamily="34" charset="-122"/>
          </a:endParaRPr>
        </a:p>
      </dgm:t>
    </dgm:pt>
    <dgm:pt modelId="{10FAD80F-9179-4EA7-9475-34AB25D8DCF0}" type="sibTrans" cxnId="{D3A45A16-1A4B-48BB-8836-CF6F912B2B5C}">
      <dgm:prSet/>
      <dgm:spPr/>
      <dgm:t>
        <a:bodyPr/>
        <a:lstStyle/>
        <a:p>
          <a:endParaRPr lang="zh-CN" altLang="en-US">
            <a:latin typeface="微软雅黑" pitchFamily="34" charset="-122"/>
            <a:ea typeface="微软雅黑" pitchFamily="34" charset="-122"/>
          </a:endParaRPr>
        </a:p>
      </dgm:t>
    </dgm:pt>
    <dgm:pt modelId="{CF6CBF74-5ADF-4FA6-84ED-E9102A5889DA}">
      <dgm:prSet phldrT="[文本]" custT="1"/>
      <dgm:spPr/>
      <dgm:t>
        <a:bodyPr/>
        <a:lstStyle/>
        <a:p>
          <a:pPr algn="ctr">
            <a:lnSpc>
              <a:spcPct val="90000"/>
            </a:lnSpc>
          </a:pPr>
          <a:r>
            <a:rPr lang="en-US" altLang="zh-CN" sz="2100" dirty="0" smtClean="0">
              <a:latin typeface="微软雅黑" pitchFamily="34" charset="-122"/>
              <a:ea typeface="微软雅黑" pitchFamily="34" charset="-122"/>
            </a:rPr>
            <a:t>ACT</a:t>
          </a:r>
        </a:p>
        <a:p>
          <a:pPr algn="l">
            <a:lnSpc>
              <a:spcPct val="100000"/>
            </a:lnSpc>
          </a:pPr>
          <a:r>
            <a:rPr lang="zh-CN" altLang="en-US" sz="1050" dirty="0" smtClean="0">
              <a:latin typeface="微软雅黑" pitchFamily="34" charset="-122"/>
              <a:ea typeface="微软雅黑" pitchFamily="34" charset="-122"/>
            </a:rPr>
            <a:t>账户指定、持仓、权益、开户信息、账户分类、质押物、冻结、权限</a:t>
          </a:r>
          <a:endParaRPr lang="en-US" altLang="zh-CN" sz="1050" dirty="0" smtClean="0">
            <a:latin typeface="微软雅黑" pitchFamily="34" charset="-122"/>
            <a:ea typeface="微软雅黑" pitchFamily="34" charset="-122"/>
          </a:endParaRPr>
        </a:p>
        <a:p>
          <a:pPr algn="l">
            <a:lnSpc>
              <a:spcPct val="90000"/>
            </a:lnSpc>
          </a:pPr>
          <a:endParaRPr lang="zh-CN" altLang="en-US" sz="1050" dirty="0">
            <a:latin typeface="微软雅黑" pitchFamily="34" charset="-122"/>
            <a:ea typeface="微软雅黑" pitchFamily="34" charset="-122"/>
          </a:endParaRPr>
        </a:p>
      </dgm:t>
    </dgm:pt>
    <dgm:pt modelId="{95CBCDCD-FD39-47FF-B442-3D12E59B5734}" type="parTrans" cxnId="{842C5CDF-48A1-4CE3-8718-B6D9C8F8FD91}">
      <dgm:prSet/>
      <dgm:spPr/>
      <dgm:t>
        <a:bodyPr/>
        <a:lstStyle/>
        <a:p>
          <a:endParaRPr lang="zh-CN" altLang="en-US">
            <a:latin typeface="微软雅黑" pitchFamily="34" charset="-122"/>
            <a:ea typeface="微软雅黑" pitchFamily="34" charset="-122"/>
          </a:endParaRPr>
        </a:p>
      </dgm:t>
    </dgm:pt>
    <dgm:pt modelId="{D4FFDE21-5680-46FE-93F0-1B7854C372C3}" type="sibTrans" cxnId="{842C5CDF-48A1-4CE3-8718-B6D9C8F8FD91}">
      <dgm:prSet/>
      <dgm:spPr/>
      <dgm:t>
        <a:bodyPr/>
        <a:lstStyle/>
        <a:p>
          <a:endParaRPr lang="zh-CN" altLang="en-US">
            <a:latin typeface="微软雅黑" pitchFamily="34" charset="-122"/>
            <a:ea typeface="微软雅黑" pitchFamily="34" charset="-122"/>
          </a:endParaRPr>
        </a:p>
      </dgm:t>
    </dgm:pt>
    <dgm:pt modelId="{628B9FF5-348F-4A49-A599-6FCCC9BC4F52}">
      <dgm:prSet phldrT="[文本]" custT="1"/>
      <dgm:spPr/>
      <dgm:t>
        <a:bodyPr/>
        <a:lstStyle/>
        <a:p>
          <a:pPr algn="ctr"/>
          <a:r>
            <a:rPr lang="en-US" altLang="zh-CN" sz="2100" dirty="0" smtClean="0">
              <a:latin typeface="微软雅黑" pitchFamily="34" charset="-122"/>
              <a:ea typeface="微软雅黑" pitchFamily="34" charset="-122"/>
            </a:rPr>
            <a:t>SEC</a:t>
          </a:r>
        </a:p>
        <a:p>
          <a:pPr algn="l"/>
          <a:r>
            <a:rPr lang="en-US" altLang="zh-CN" sz="1050" dirty="0" smtClean="0">
              <a:latin typeface="微软雅黑" pitchFamily="34" charset="-122"/>
              <a:ea typeface="微软雅黑" pitchFamily="34" charset="-122"/>
            </a:rPr>
            <a:t> </a:t>
          </a:r>
          <a:r>
            <a:rPr lang="zh-CN" altLang="en-US" sz="1050" dirty="0" smtClean="0">
              <a:latin typeface="微软雅黑" pitchFamily="34" charset="-122"/>
              <a:ea typeface="微软雅黑" pitchFamily="34" charset="-122"/>
            </a:rPr>
            <a:t>金融产品、产品信息、发行、行情、分红送配事件信息</a:t>
          </a:r>
          <a:endParaRPr lang="zh-CN" altLang="en-US" sz="1050" dirty="0">
            <a:latin typeface="微软雅黑" pitchFamily="34" charset="-122"/>
            <a:ea typeface="微软雅黑" pitchFamily="34" charset="-122"/>
          </a:endParaRPr>
        </a:p>
      </dgm:t>
    </dgm:pt>
    <dgm:pt modelId="{304EB259-B7F1-4AF1-A3EC-6BE5FE343195}" type="parTrans" cxnId="{8510A54B-2140-4683-9C45-0B7F89420EC2}">
      <dgm:prSet/>
      <dgm:spPr/>
      <dgm:t>
        <a:bodyPr/>
        <a:lstStyle/>
        <a:p>
          <a:endParaRPr lang="zh-CN" altLang="en-US">
            <a:latin typeface="微软雅黑" pitchFamily="34" charset="-122"/>
            <a:ea typeface="微软雅黑" pitchFamily="34" charset="-122"/>
          </a:endParaRPr>
        </a:p>
      </dgm:t>
    </dgm:pt>
    <dgm:pt modelId="{E4EBC7E7-B512-45D8-8069-4AA23D668C64}" type="sibTrans" cxnId="{8510A54B-2140-4683-9C45-0B7F89420EC2}">
      <dgm:prSet/>
      <dgm:spPr/>
      <dgm:t>
        <a:bodyPr/>
        <a:lstStyle/>
        <a:p>
          <a:endParaRPr lang="zh-CN" altLang="en-US">
            <a:latin typeface="微软雅黑" pitchFamily="34" charset="-122"/>
            <a:ea typeface="微软雅黑" pitchFamily="34" charset="-122"/>
          </a:endParaRPr>
        </a:p>
      </dgm:t>
    </dgm:pt>
    <dgm:pt modelId="{62AEC88E-8E5A-44D5-A045-D1DD3B87CB37}" type="pres">
      <dgm:prSet presAssocID="{5F28B9A3-9ACD-43D1-B9E7-35AAA8C7693A}" presName="Name0" presStyleCnt="0">
        <dgm:presLayoutVars>
          <dgm:chMax val="1"/>
          <dgm:dir/>
          <dgm:animLvl val="ctr"/>
          <dgm:resizeHandles val="exact"/>
        </dgm:presLayoutVars>
      </dgm:prSet>
      <dgm:spPr/>
      <dgm:t>
        <a:bodyPr/>
        <a:lstStyle/>
        <a:p>
          <a:endParaRPr lang="zh-CN" altLang="en-US"/>
        </a:p>
      </dgm:t>
    </dgm:pt>
    <dgm:pt modelId="{B57A1A37-BFC9-4143-B992-A5333EEF5B8A}" type="pres">
      <dgm:prSet presAssocID="{7275BF7B-B77C-4434-8350-10696DBD4CAD}" presName="centerShape" presStyleLbl="node0" presStyleIdx="0" presStyleCnt="1" custScaleY="116555"/>
      <dgm:spPr>
        <a:prstGeom prst="star6">
          <a:avLst/>
        </a:prstGeom>
      </dgm:spPr>
      <dgm:t>
        <a:bodyPr/>
        <a:lstStyle/>
        <a:p>
          <a:endParaRPr lang="zh-CN" altLang="en-US"/>
        </a:p>
      </dgm:t>
    </dgm:pt>
    <dgm:pt modelId="{0424C1FB-D071-4A16-99EC-D809B95F0FB2}" type="pres">
      <dgm:prSet presAssocID="{52F13566-A01E-44E7-8F3C-C3AD1F897A4D}" presName="parTrans" presStyleLbl="sibTrans2D1" presStyleIdx="0" presStyleCnt="6"/>
      <dgm:spPr/>
      <dgm:t>
        <a:bodyPr/>
        <a:lstStyle/>
        <a:p>
          <a:endParaRPr lang="zh-CN" altLang="en-US"/>
        </a:p>
      </dgm:t>
    </dgm:pt>
    <dgm:pt modelId="{81C09D8C-9654-4849-AD63-7E9A40F8AADD}" type="pres">
      <dgm:prSet presAssocID="{52F13566-A01E-44E7-8F3C-C3AD1F897A4D}" presName="connectorText" presStyleLbl="sibTrans2D1" presStyleIdx="0" presStyleCnt="6"/>
      <dgm:spPr/>
      <dgm:t>
        <a:bodyPr/>
        <a:lstStyle/>
        <a:p>
          <a:endParaRPr lang="zh-CN" altLang="en-US"/>
        </a:p>
      </dgm:t>
    </dgm:pt>
    <dgm:pt modelId="{BC599428-B1E1-4278-84C6-E433921C50F2}" type="pres">
      <dgm:prSet presAssocID="{033D8A6A-EEDD-4C1B-AAC6-C09F37F5A8BB}" presName="node" presStyleLbl="node1" presStyleIdx="0" presStyleCnt="6">
        <dgm:presLayoutVars>
          <dgm:bulletEnabled val="1"/>
        </dgm:presLayoutVars>
      </dgm:prSet>
      <dgm:spPr>
        <a:prstGeom prst="roundRect">
          <a:avLst/>
        </a:prstGeom>
      </dgm:spPr>
      <dgm:t>
        <a:bodyPr/>
        <a:lstStyle/>
        <a:p>
          <a:endParaRPr lang="zh-CN" altLang="en-US"/>
        </a:p>
      </dgm:t>
    </dgm:pt>
    <dgm:pt modelId="{0B5D1FFC-4A40-4EC6-822A-6C8D3905C5B0}" type="pres">
      <dgm:prSet presAssocID="{32DB1A1C-00FC-4B27-8C11-532713A5497F}" presName="parTrans" presStyleLbl="sibTrans2D1" presStyleIdx="1" presStyleCnt="6"/>
      <dgm:spPr/>
      <dgm:t>
        <a:bodyPr/>
        <a:lstStyle/>
        <a:p>
          <a:endParaRPr lang="zh-CN" altLang="en-US"/>
        </a:p>
      </dgm:t>
    </dgm:pt>
    <dgm:pt modelId="{4945B012-68EB-4123-A932-A166A0B1D1E6}" type="pres">
      <dgm:prSet presAssocID="{32DB1A1C-00FC-4B27-8C11-532713A5497F}" presName="connectorText" presStyleLbl="sibTrans2D1" presStyleIdx="1" presStyleCnt="6"/>
      <dgm:spPr/>
      <dgm:t>
        <a:bodyPr/>
        <a:lstStyle/>
        <a:p>
          <a:endParaRPr lang="zh-CN" altLang="en-US"/>
        </a:p>
      </dgm:t>
    </dgm:pt>
    <dgm:pt modelId="{884E336E-57BC-423C-A2E4-374D1F03AE77}" type="pres">
      <dgm:prSet presAssocID="{83D06541-7ED8-411B-8B1B-20633411A845}" presName="node" presStyleLbl="node1" presStyleIdx="1" presStyleCnt="6" custAng="3790962">
        <dgm:presLayoutVars>
          <dgm:bulletEnabled val="1"/>
        </dgm:presLayoutVars>
      </dgm:prSet>
      <dgm:spPr>
        <a:prstGeom prst="roundRect">
          <a:avLst/>
        </a:prstGeom>
      </dgm:spPr>
      <dgm:t>
        <a:bodyPr/>
        <a:lstStyle/>
        <a:p>
          <a:endParaRPr lang="zh-CN" altLang="en-US"/>
        </a:p>
      </dgm:t>
    </dgm:pt>
    <dgm:pt modelId="{5F49FBEC-57FC-4B3C-9D66-869513EF6232}" type="pres">
      <dgm:prSet presAssocID="{707859AC-D508-41D8-AB3E-2FA7FB494096}" presName="parTrans" presStyleLbl="sibTrans2D1" presStyleIdx="2" presStyleCnt="6"/>
      <dgm:spPr/>
      <dgm:t>
        <a:bodyPr/>
        <a:lstStyle/>
        <a:p>
          <a:endParaRPr lang="zh-CN" altLang="en-US"/>
        </a:p>
      </dgm:t>
    </dgm:pt>
    <dgm:pt modelId="{2BFB9E39-C380-4C16-9B32-F4A7A18510AE}" type="pres">
      <dgm:prSet presAssocID="{707859AC-D508-41D8-AB3E-2FA7FB494096}" presName="connectorText" presStyleLbl="sibTrans2D1" presStyleIdx="2" presStyleCnt="6"/>
      <dgm:spPr/>
      <dgm:t>
        <a:bodyPr/>
        <a:lstStyle/>
        <a:p>
          <a:endParaRPr lang="zh-CN" altLang="en-US"/>
        </a:p>
      </dgm:t>
    </dgm:pt>
    <dgm:pt modelId="{4C967F12-6B8F-474F-8BD8-FDE6D036D1F5}" type="pres">
      <dgm:prSet presAssocID="{CFE52B49-467E-4C2B-9C41-9B611BCFDFEA}" presName="node" presStyleLbl="node1" presStyleIdx="2" presStyleCnt="6" custAng="18156163">
        <dgm:presLayoutVars>
          <dgm:bulletEnabled val="1"/>
        </dgm:presLayoutVars>
      </dgm:prSet>
      <dgm:spPr>
        <a:prstGeom prst="roundRect">
          <a:avLst/>
        </a:prstGeom>
      </dgm:spPr>
      <dgm:t>
        <a:bodyPr/>
        <a:lstStyle/>
        <a:p>
          <a:endParaRPr lang="zh-CN" altLang="en-US"/>
        </a:p>
      </dgm:t>
    </dgm:pt>
    <dgm:pt modelId="{0E117F69-A37A-457C-9755-0FE1DBD083BA}" type="pres">
      <dgm:prSet presAssocID="{01B51B0E-BAF9-43C0-9E5A-BBC9BB510212}" presName="parTrans" presStyleLbl="sibTrans2D1" presStyleIdx="3" presStyleCnt="6"/>
      <dgm:spPr/>
      <dgm:t>
        <a:bodyPr/>
        <a:lstStyle/>
        <a:p>
          <a:endParaRPr lang="zh-CN" altLang="en-US"/>
        </a:p>
      </dgm:t>
    </dgm:pt>
    <dgm:pt modelId="{550B4E79-916A-4CE0-A75A-C16C9A7AB73C}" type="pres">
      <dgm:prSet presAssocID="{01B51B0E-BAF9-43C0-9E5A-BBC9BB510212}" presName="connectorText" presStyleLbl="sibTrans2D1" presStyleIdx="3" presStyleCnt="6"/>
      <dgm:spPr/>
      <dgm:t>
        <a:bodyPr/>
        <a:lstStyle/>
        <a:p>
          <a:endParaRPr lang="zh-CN" altLang="en-US"/>
        </a:p>
      </dgm:t>
    </dgm:pt>
    <dgm:pt modelId="{2BD7B697-2F03-442A-94F1-8B3270ECC5FB}" type="pres">
      <dgm:prSet presAssocID="{72A3D8D5-464E-44F9-ABB2-53FD41A7B8FF}" presName="node" presStyleLbl="node1" presStyleIdx="3" presStyleCnt="6">
        <dgm:presLayoutVars>
          <dgm:bulletEnabled val="1"/>
        </dgm:presLayoutVars>
      </dgm:prSet>
      <dgm:spPr>
        <a:prstGeom prst="roundRect">
          <a:avLst/>
        </a:prstGeom>
      </dgm:spPr>
      <dgm:t>
        <a:bodyPr/>
        <a:lstStyle/>
        <a:p>
          <a:endParaRPr lang="zh-CN" altLang="en-US"/>
        </a:p>
      </dgm:t>
    </dgm:pt>
    <dgm:pt modelId="{BAF5F163-2BEF-49AB-A194-B387531E8EF0}" type="pres">
      <dgm:prSet presAssocID="{304EB259-B7F1-4AF1-A3EC-6BE5FE343195}" presName="parTrans" presStyleLbl="sibTrans2D1" presStyleIdx="4" presStyleCnt="6"/>
      <dgm:spPr/>
      <dgm:t>
        <a:bodyPr/>
        <a:lstStyle/>
        <a:p>
          <a:endParaRPr lang="zh-CN" altLang="en-US"/>
        </a:p>
      </dgm:t>
    </dgm:pt>
    <dgm:pt modelId="{C63C76AE-D875-46B6-9EA3-41A142E60B13}" type="pres">
      <dgm:prSet presAssocID="{304EB259-B7F1-4AF1-A3EC-6BE5FE343195}" presName="connectorText" presStyleLbl="sibTrans2D1" presStyleIdx="4" presStyleCnt="6"/>
      <dgm:spPr/>
      <dgm:t>
        <a:bodyPr/>
        <a:lstStyle/>
        <a:p>
          <a:endParaRPr lang="zh-CN" altLang="en-US"/>
        </a:p>
      </dgm:t>
    </dgm:pt>
    <dgm:pt modelId="{1BEE80BF-2536-4031-BBFF-8D07FE5877E7}" type="pres">
      <dgm:prSet presAssocID="{628B9FF5-348F-4A49-A599-6FCCC9BC4F52}" presName="node" presStyleLbl="node1" presStyleIdx="4" presStyleCnt="6" custAng="3427328">
        <dgm:presLayoutVars>
          <dgm:bulletEnabled val="1"/>
        </dgm:presLayoutVars>
      </dgm:prSet>
      <dgm:spPr>
        <a:prstGeom prst="roundRect">
          <a:avLst/>
        </a:prstGeom>
      </dgm:spPr>
      <dgm:t>
        <a:bodyPr/>
        <a:lstStyle/>
        <a:p>
          <a:endParaRPr lang="zh-CN" altLang="en-US"/>
        </a:p>
      </dgm:t>
    </dgm:pt>
    <dgm:pt modelId="{FBC33034-1FA6-4025-98A2-2119C81FAFD6}" type="pres">
      <dgm:prSet presAssocID="{95CBCDCD-FD39-47FF-B442-3D12E59B5734}" presName="parTrans" presStyleLbl="sibTrans2D1" presStyleIdx="5" presStyleCnt="6"/>
      <dgm:spPr/>
      <dgm:t>
        <a:bodyPr/>
        <a:lstStyle/>
        <a:p>
          <a:endParaRPr lang="zh-CN" altLang="en-US"/>
        </a:p>
      </dgm:t>
    </dgm:pt>
    <dgm:pt modelId="{96BFF8F7-C068-46F9-A6F5-3B5B4BF74F06}" type="pres">
      <dgm:prSet presAssocID="{95CBCDCD-FD39-47FF-B442-3D12E59B5734}" presName="connectorText" presStyleLbl="sibTrans2D1" presStyleIdx="5" presStyleCnt="6"/>
      <dgm:spPr/>
      <dgm:t>
        <a:bodyPr/>
        <a:lstStyle/>
        <a:p>
          <a:endParaRPr lang="zh-CN" altLang="en-US"/>
        </a:p>
      </dgm:t>
    </dgm:pt>
    <dgm:pt modelId="{5FCC86EC-88BF-45D7-9D19-99CEFA6C1ED0}" type="pres">
      <dgm:prSet presAssocID="{CF6CBF74-5ADF-4FA6-84ED-E9102A5889DA}" presName="node" presStyleLbl="node1" presStyleIdx="5" presStyleCnt="6" custAng="18402455">
        <dgm:presLayoutVars>
          <dgm:bulletEnabled val="1"/>
        </dgm:presLayoutVars>
      </dgm:prSet>
      <dgm:spPr>
        <a:prstGeom prst="roundRect">
          <a:avLst/>
        </a:prstGeom>
      </dgm:spPr>
      <dgm:t>
        <a:bodyPr/>
        <a:lstStyle/>
        <a:p>
          <a:endParaRPr lang="zh-CN" altLang="en-US"/>
        </a:p>
      </dgm:t>
    </dgm:pt>
  </dgm:ptLst>
  <dgm:cxnLst>
    <dgm:cxn modelId="{A0293477-4674-442A-851D-5D4EE7A672B8}" srcId="{7275BF7B-B77C-4434-8350-10696DBD4CAD}" destId="{033D8A6A-EEDD-4C1B-AAC6-C09F37F5A8BB}" srcOrd="0" destOrd="0" parTransId="{52F13566-A01E-44E7-8F3C-C3AD1F897A4D}" sibTransId="{0093A522-6B18-4E43-BC1A-6F629E23E524}"/>
    <dgm:cxn modelId="{5979487D-9B42-4E61-9DE4-8A55B8538AA1}" type="presOf" srcId="{628B9FF5-348F-4A49-A599-6FCCC9BC4F52}" destId="{1BEE80BF-2536-4031-BBFF-8D07FE5877E7}" srcOrd="0" destOrd="0" presId="urn:microsoft.com/office/officeart/2005/8/layout/radial5"/>
    <dgm:cxn modelId="{8510A54B-2140-4683-9C45-0B7F89420EC2}" srcId="{7275BF7B-B77C-4434-8350-10696DBD4CAD}" destId="{628B9FF5-348F-4A49-A599-6FCCC9BC4F52}" srcOrd="4" destOrd="0" parTransId="{304EB259-B7F1-4AF1-A3EC-6BE5FE343195}" sibTransId="{E4EBC7E7-B512-45D8-8069-4AA23D668C64}"/>
    <dgm:cxn modelId="{BCB4D5D9-AB12-4B42-8DDF-704DB0FCCEED}" type="presOf" srcId="{52F13566-A01E-44E7-8F3C-C3AD1F897A4D}" destId="{0424C1FB-D071-4A16-99EC-D809B95F0FB2}" srcOrd="0" destOrd="0" presId="urn:microsoft.com/office/officeart/2005/8/layout/radial5"/>
    <dgm:cxn modelId="{82708926-3750-498F-9D6C-3F206FA3F195}" type="presOf" srcId="{72A3D8D5-464E-44F9-ABB2-53FD41A7B8FF}" destId="{2BD7B697-2F03-442A-94F1-8B3270ECC5FB}" srcOrd="0" destOrd="0" presId="urn:microsoft.com/office/officeart/2005/8/layout/radial5"/>
    <dgm:cxn modelId="{9A094ED5-2FEE-4BA2-8E17-E176A3B85EB1}" type="presOf" srcId="{95CBCDCD-FD39-47FF-B442-3D12E59B5734}" destId="{96BFF8F7-C068-46F9-A6F5-3B5B4BF74F06}" srcOrd="1" destOrd="0" presId="urn:microsoft.com/office/officeart/2005/8/layout/radial5"/>
    <dgm:cxn modelId="{FF2E3D87-4ACE-40C5-BADB-993A0ECA4772}" type="presOf" srcId="{7275BF7B-B77C-4434-8350-10696DBD4CAD}" destId="{B57A1A37-BFC9-4143-B992-A5333EEF5B8A}" srcOrd="0" destOrd="0" presId="urn:microsoft.com/office/officeart/2005/8/layout/radial5"/>
    <dgm:cxn modelId="{C7A95B2D-EA33-4573-BD3C-A787F5130D6D}" srcId="{5F28B9A3-9ACD-43D1-B9E7-35AAA8C7693A}" destId="{7275BF7B-B77C-4434-8350-10696DBD4CAD}" srcOrd="0" destOrd="0" parTransId="{377FFE3B-6F18-46B7-B6EC-18E6DA167A9B}" sibTransId="{926FFCF1-4678-4A62-B752-03FB5CA65393}"/>
    <dgm:cxn modelId="{BF286CCE-E750-4740-9DB4-B226EF2654F5}" type="presOf" srcId="{01B51B0E-BAF9-43C0-9E5A-BBC9BB510212}" destId="{0E117F69-A37A-457C-9755-0FE1DBD083BA}" srcOrd="0" destOrd="0" presId="urn:microsoft.com/office/officeart/2005/8/layout/radial5"/>
    <dgm:cxn modelId="{2B79B98B-E848-4B14-B4D8-722FA7CFF62A}" type="presOf" srcId="{52F13566-A01E-44E7-8F3C-C3AD1F897A4D}" destId="{81C09D8C-9654-4849-AD63-7E9A40F8AADD}" srcOrd="1" destOrd="0" presId="urn:microsoft.com/office/officeart/2005/8/layout/radial5"/>
    <dgm:cxn modelId="{AACECD54-4D45-41D9-9409-AAB504DB69B8}" type="presOf" srcId="{5F28B9A3-9ACD-43D1-B9E7-35AAA8C7693A}" destId="{62AEC88E-8E5A-44D5-A045-D1DD3B87CB37}" srcOrd="0" destOrd="0" presId="urn:microsoft.com/office/officeart/2005/8/layout/radial5"/>
    <dgm:cxn modelId="{65BE0F33-E055-410E-B0F0-9F21779C1C0B}" type="presOf" srcId="{304EB259-B7F1-4AF1-A3EC-6BE5FE343195}" destId="{BAF5F163-2BEF-49AB-A194-B387531E8EF0}" srcOrd="0" destOrd="0" presId="urn:microsoft.com/office/officeart/2005/8/layout/radial5"/>
    <dgm:cxn modelId="{0C78ECCF-5B7D-4793-9F0E-F9A95F614646}" type="presOf" srcId="{707859AC-D508-41D8-AB3E-2FA7FB494096}" destId="{2BFB9E39-C380-4C16-9B32-F4A7A18510AE}" srcOrd="1" destOrd="0" presId="urn:microsoft.com/office/officeart/2005/8/layout/radial5"/>
    <dgm:cxn modelId="{3F0D9579-810C-492F-A82C-CBB4B7AF183C}" type="presOf" srcId="{83D06541-7ED8-411B-8B1B-20633411A845}" destId="{884E336E-57BC-423C-A2E4-374D1F03AE77}" srcOrd="0" destOrd="0" presId="urn:microsoft.com/office/officeart/2005/8/layout/radial5"/>
    <dgm:cxn modelId="{B6C9ACEE-B2B6-4CF8-A6F1-A1AF23FC36DA}" type="presOf" srcId="{CFE52B49-467E-4C2B-9C41-9B611BCFDFEA}" destId="{4C967F12-6B8F-474F-8BD8-FDE6D036D1F5}" srcOrd="0" destOrd="0" presId="urn:microsoft.com/office/officeart/2005/8/layout/radial5"/>
    <dgm:cxn modelId="{842C5CDF-48A1-4CE3-8718-B6D9C8F8FD91}" srcId="{7275BF7B-B77C-4434-8350-10696DBD4CAD}" destId="{CF6CBF74-5ADF-4FA6-84ED-E9102A5889DA}" srcOrd="5" destOrd="0" parTransId="{95CBCDCD-FD39-47FF-B442-3D12E59B5734}" sibTransId="{D4FFDE21-5680-46FE-93F0-1B7854C372C3}"/>
    <dgm:cxn modelId="{BDA0D2C5-1E33-4DAB-B72A-2FCE903AFCC7}" type="presOf" srcId="{32DB1A1C-00FC-4B27-8C11-532713A5497F}" destId="{4945B012-68EB-4123-A932-A166A0B1D1E6}" srcOrd="1" destOrd="0" presId="urn:microsoft.com/office/officeart/2005/8/layout/radial5"/>
    <dgm:cxn modelId="{08398357-E1E5-4ABF-84A7-0E4A2EE99688}" srcId="{7275BF7B-B77C-4434-8350-10696DBD4CAD}" destId="{CFE52B49-467E-4C2B-9C41-9B611BCFDFEA}" srcOrd="2" destOrd="0" parTransId="{707859AC-D508-41D8-AB3E-2FA7FB494096}" sibTransId="{EE48C51A-CCB4-455F-AD31-DC49EC75292B}"/>
    <dgm:cxn modelId="{7C3D9467-6BAC-41D8-9811-7D18ABD0516A}" type="presOf" srcId="{95CBCDCD-FD39-47FF-B442-3D12E59B5734}" destId="{FBC33034-1FA6-4025-98A2-2119C81FAFD6}" srcOrd="0" destOrd="0" presId="urn:microsoft.com/office/officeart/2005/8/layout/radial5"/>
    <dgm:cxn modelId="{74500D81-D982-444A-A39F-F6E31F8E727D}" type="presOf" srcId="{033D8A6A-EEDD-4C1B-AAC6-C09F37F5A8BB}" destId="{BC599428-B1E1-4278-84C6-E433921C50F2}" srcOrd="0" destOrd="0" presId="urn:microsoft.com/office/officeart/2005/8/layout/radial5"/>
    <dgm:cxn modelId="{D60AB43A-A846-4C71-831D-2A7CB3DBC02B}" srcId="{7275BF7B-B77C-4434-8350-10696DBD4CAD}" destId="{83D06541-7ED8-411B-8B1B-20633411A845}" srcOrd="1" destOrd="0" parTransId="{32DB1A1C-00FC-4B27-8C11-532713A5497F}" sibTransId="{00C88E07-9209-44F3-ACE8-540B5B25D53F}"/>
    <dgm:cxn modelId="{C5CA06AF-33EA-4A7D-BFC4-C9BD9DD14135}" type="presOf" srcId="{304EB259-B7F1-4AF1-A3EC-6BE5FE343195}" destId="{C63C76AE-D875-46B6-9EA3-41A142E60B13}" srcOrd="1" destOrd="0" presId="urn:microsoft.com/office/officeart/2005/8/layout/radial5"/>
    <dgm:cxn modelId="{1404CAC5-38C1-464C-B1B1-47E478160532}" type="presOf" srcId="{32DB1A1C-00FC-4B27-8C11-532713A5497F}" destId="{0B5D1FFC-4A40-4EC6-822A-6C8D3905C5B0}" srcOrd="0" destOrd="0" presId="urn:microsoft.com/office/officeart/2005/8/layout/radial5"/>
    <dgm:cxn modelId="{FE6BA2E9-A90B-4117-9D72-B7BEBD770543}" type="presOf" srcId="{CF6CBF74-5ADF-4FA6-84ED-E9102A5889DA}" destId="{5FCC86EC-88BF-45D7-9D19-99CEFA6C1ED0}" srcOrd="0" destOrd="0" presId="urn:microsoft.com/office/officeart/2005/8/layout/radial5"/>
    <dgm:cxn modelId="{932ADB6A-DE20-4486-BF7A-B85C7AA68C8A}" type="presOf" srcId="{707859AC-D508-41D8-AB3E-2FA7FB494096}" destId="{5F49FBEC-57FC-4B3C-9D66-869513EF6232}" srcOrd="0" destOrd="0" presId="urn:microsoft.com/office/officeart/2005/8/layout/radial5"/>
    <dgm:cxn modelId="{D3A45A16-1A4B-48BB-8836-CF6F912B2B5C}" srcId="{7275BF7B-B77C-4434-8350-10696DBD4CAD}" destId="{72A3D8D5-464E-44F9-ABB2-53FD41A7B8FF}" srcOrd="3" destOrd="0" parTransId="{01B51B0E-BAF9-43C0-9E5A-BBC9BB510212}" sibTransId="{10FAD80F-9179-4EA7-9475-34AB25D8DCF0}"/>
    <dgm:cxn modelId="{97858010-D87B-4D0A-B39E-0FF19489FD54}" type="presOf" srcId="{01B51B0E-BAF9-43C0-9E5A-BBC9BB510212}" destId="{550B4E79-916A-4CE0-A75A-C16C9A7AB73C}" srcOrd="1" destOrd="0" presId="urn:microsoft.com/office/officeart/2005/8/layout/radial5"/>
    <dgm:cxn modelId="{563145FA-0677-4A33-B8D4-582E178D0D1B}" type="presParOf" srcId="{62AEC88E-8E5A-44D5-A045-D1DD3B87CB37}" destId="{B57A1A37-BFC9-4143-B992-A5333EEF5B8A}" srcOrd="0" destOrd="0" presId="urn:microsoft.com/office/officeart/2005/8/layout/radial5"/>
    <dgm:cxn modelId="{F1175BFE-8E8C-46FA-867F-440B7E9C9A13}" type="presParOf" srcId="{62AEC88E-8E5A-44D5-A045-D1DD3B87CB37}" destId="{0424C1FB-D071-4A16-99EC-D809B95F0FB2}" srcOrd="1" destOrd="0" presId="urn:microsoft.com/office/officeart/2005/8/layout/radial5"/>
    <dgm:cxn modelId="{94AF66D7-6D04-4D67-8F5A-1141664DAF69}" type="presParOf" srcId="{0424C1FB-D071-4A16-99EC-D809B95F0FB2}" destId="{81C09D8C-9654-4849-AD63-7E9A40F8AADD}" srcOrd="0" destOrd="0" presId="urn:microsoft.com/office/officeart/2005/8/layout/radial5"/>
    <dgm:cxn modelId="{3D25987F-1EEF-4F71-9331-E4AF36305522}" type="presParOf" srcId="{62AEC88E-8E5A-44D5-A045-D1DD3B87CB37}" destId="{BC599428-B1E1-4278-84C6-E433921C50F2}" srcOrd="2" destOrd="0" presId="urn:microsoft.com/office/officeart/2005/8/layout/radial5"/>
    <dgm:cxn modelId="{56C47889-7C01-4D19-813A-26AB3E842191}" type="presParOf" srcId="{62AEC88E-8E5A-44D5-A045-D1DD3B87CB37}" destId="{0B5D1FFC-4A40-4EC6-822A-6C8D3905C5B0}" srcOrd="3" destOrd="0" presId="urn:microsoft.com/office/officeart/2005/8/layout/radial5"/>
    <dgm:cxn modelId="{226DEA78-4F74-4B2D-80CF-83A7E3B2569A}" type="presParOf" srcId="{0B5D1FFC-4A40-4EC6-822A-6C8D3905C5B0}" destId="{4945B012-68EB-4123-A932-A166A0B1D1E6}" srcOrd="0" destOrd="0" presId="urn:microsoft.com/office/officeart/2005/8/layout/radial5"/>
    <dgm:cxn modelId="{E8849830-4C47-483D-B3C1-EAAD0D8EC26D}" type="presParOf" srcId="{62AEC88E-8E5A-44D5-A045-D1DD3B87CB37}" destId="{884E336E-57BC-423C-A2E4-374D1F03AE77}" srcOrd="4" destOrd="0" presId="urn:microsoft.com/office/officeart/2005/8/layout/radial5"/>
    <dgm:cxn modelId="{78BD7D8E-C4F9-48F0-A945-612BC0CEE8D9}" type="presParOf" srcId="{62AEC88E-8E5A-44D5-A045-D1DD3B87CB37}" destId="{5F49FBEC-57FC-4B3C-9D66-869513EF6232}" srcOrd="5" destOrd="0" presId="urn:microsoft.com/office/officeart/2005/8/layout/radial5"/>
    <dgm:cxn modelId="{0C72FCBF-7573-45A5-95DE-3262947D357D}" type="presParOf" srcId="{5F49FBEC-57FC-4B3C-9D66-869513EF6232}" destId="{2BFB9E39-C380-4C16-9B32-F4A7A18510AE}" srcOrd="0" destOrd="0" presId="urn:microsoft.com/office/officeart/2005/8/layout/radial5"/>
    <dgm:cxn modelId="{49261278-4E4A-485A-A844-AB221306CEB1}" type="presParOf" srcId="{62AEC88E-8E5A-44D5-A045-D1DD3B87CB37}" destId="{4C967F12-6B8F-474F-8BD8-FDE6D036D1F5}" srcOrd="6" destOrd="0" presId="urn:microsoft.com/office/officeart/2005/8/layout/radial5"/>
    <dgm:cxn modelId="{36E2BDB3-7E2A-48C0-B296-CDA5757710FF}" type="presParOf" srcId="{62AEC88E-8E5A-44D5-A045-D1DD3B87CB37}" destId="{0E117F69-A37A-457C-9755-0FE1DBD083BA}" srcOrd="7" destOrd="0" presId="urn:microsoft.com/office/officeart/2005/8/layout/radial5"/>
    <dgm:cxn modelId="{2CBB385A-B0F5-4D32-9A24-B8EF231958DD}" type="presParOf" srcId="{0E117F69-A37A-457C-9755-0FE1DBD083BA}" destId="{550B4E79-916A-4CE0-A75A-C16C9A7AB73C}" srcOrd="0" destOrd="0" presId="urn:microsoft.com/office/officeart/2005/8/layout/radial5"/>
    <dgm:cxn modelId="{18825D64-4651-426C-90D2-1D313A778B16}" type="presParOf" srcId="{62AEC88E-8E5A-44D5-A045-D1DD3B87CB37}" destId="{2BD7B697-2F03-442A-94F1-8B3270ECC5FB}" srcOrd="8" destOrd="0" presId="urn:microsoft.com/office/officeart/2005/8/layout/radial5"/>
    <dgm:cxn modelId="{58A6CBDC-3796-477C-BB03-DCB9F53369BB}" type="presParOf" srcId="{62AEC88E-8E5A-44D5-A045-D1DD3B87CB37}" destId="{BAF5F163-2BEF-49AB-A194-B387531E8EF0}" srcOrd="9" destOrd="0" presId="urn:microsoft.com/office/officeart/2005/8/layout/radial5"/>
    <dgm:cxn modelId="{0E25591E-89DD-4C05-9DC5-D463DB667506}" type="presParOf" srcId="{BAF5F163-2BEF-49AB-A194-B387531E8EF0}" destId="{C63C76AE-D875-46B6-9EA3-41A142E60B13}" srcOrd="0" destOrd="0" presId="urn:microsoft.com/office/officeart/2005/8/layout/radial5"/>
    <dgm:cxn modelId="{9B78402D-9617-41E6-9A85-949711868275}" type="presParOf" srcId="{62AEC88E-8E5A-44D5-A045-D1DD3B87CB37}" destId="{1BEE80BF-2536-4031-BBFF-8D07FE5877E7}" srcOrd="10" destOrd="0" presId="urn:microsoft.com/office/officeart/2005/8/layout/radial5"/>
    <dgm:cxn modelId="{FEE7434F-EAD8-4897-8BC5-670B918D295A}" type="presParOf" srcId="{62AEC88E-8E5A-44D5-A045-D1DD3B87CB37}" destId="{FBC33034-1FA6-4025-98A2-2119C81FAFD6}" srcOrd="11" destOrd="0" presId="urn:microsoft.com/office/officeart/2005/8/layout/radial5"/>
    <dgm:cxn modelId="{9C54C140-2F2F-4DC7-AB5C-6CD2FF784C45}" type="presParOf" srcId="{FBC33034-1FA6-4025-98A2-2119C81FAFD6}" destId="{96BFF8F7-C068-46F9-A6F5-3B5B4BF74F06}" srcOrd="0" destOrd="0" presId="urn:microsoft.com/office/officeart/2005/8/layout/radial5"/>
    <dgm:cxn modelId="{CD77D3A6-2AF1-49A4-9958-A360D918ADDE}" type="presParOf" srcId="{62AEC88E-8E5A-44D5-A045-D1DD3B87CB37}" destId="{5FCC86EC-88BF-45D7-9D19-99CEFA6C1ED0}"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AB25832-7976-4051-B32C-B3C6A98D091F}"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zh-CN" altLang="en-US"/>
        </a:p>
      </dgm:t>
    </dgm:pt>
    <dgm:pt modelId="{DBE5A8C0-5B1A-40B2-8D86-46A5E750ABD6}">
      <dgm:prSet phldrT="[文本]"/>
      <dgm:spPr/>
      <dgm:t>
        <a:bodyPr/>
        <a:lstStyle/>
        <a:p>
          <a:r>
            <a:rPr lang="zh-CN" altLang="en-US" b="1" dirty="0" smtClean="0">
              <a:latin typeface="微软雅黑" pitchFamily="34" charset="-122"/>
              <a:ea typeface="微软雅黑" pitchFamily="34" charset="-122"/>
            </a:rPr>
            <a:t>数据仓库简介</a:t>
          </a:r>
          <a:endParaRPr lang="zh-CN" altLang="en-US" b="1" dirty="0">
            <a:latin typeface="微软雅黑" pitchFamily="34" charset="-122"/>
            <a:ea typeface="微软雅黑" pitchFamily="34" charset="-122"/>
          </a:endParaRPr>
        </a:p>
      </dgm:t>
    </dgm:pt>
    <dgm:pt modelId="{BA6B230A-5B89-4E48-8346-A8F7735FBAE5}" type="parTrans" cxnId="{83EE13A3-ACBC-444F-89EF-6E0AA3B2764C}">
      <dgm:prSet/>
      <dgm:spPr/>
      <dgm:t>
        <a:bodyPr/>
        <a:lstStyle/>
        <a:p>
          <a:endParaRPr lang="zh-CN" altLang="en-US">
            <a:latin typeface="微软雅黑" pitchFamily="34" charset="-122"/>
            <a:ea typeface="微软雅黑" pitchFamily="34" charset="-122"/>
          </a:endParaRPr>
        </a:p>
      </dgm:t>
    </dgm:pt>
    <dgm:pt modelId="{46F267F6-5FB1-406C-B017-7CA51BC1731F}" type="sibTrans" cxnId="{83EE13A3-ACBC-444F-89EF-6E0AA3B2764C}">
      <dgm:prSet/>
      <dgm:spPr/>
      <dgm:t>
        <a:bodyPr/>
        <a:lstStyle/>
        <a:p>
          <a:endParaRPr lang="zh-CN" altLang="en-US">
            <a:latin typeface="微软雅黑" pitchFamily="34" charset="-122"/>
            <a:ea typeface="微软雅黑" pitchFamily="34" charset="-122"/>
          </a:endParaRPr>
        </a:p>
      </dgm:t>
    </dgm:pt>
    <dgm:pt modelId="{134428E4-3618-43E7-BD30-3B773153FB27}">
      <dgm:prSet phldrT="[文本]"/>
      <dgm:spPr/>
      <dgm:t>
        <a:bodyPr/>
        <a:lstStyle/>
        <a:p>
          <a:r>
            <a:rPr lang="zh-CN" altLang="en-US" b="1" dirty="0" smtClean="0">
              <a:latin typeface="微软雅黑" pitchFamily="34" charset="-122"/>
              <a:ea typeface="微软雅黑" pitchFamily="34" charset="-122"/>
            </a:rPr>
            <a:t>数据仓库服务</a:t>
          </a:r>
          <a:endParaRPr lang="zh-CN" altLang="en-US" b="1" dirty="0">
            <a:latin typeface="微软雅黑" pitchFamily="34" charset="-122"/>
            <a:ea typeface="微软雅黑" pitchFamily="34" charset="-122"/>
          </a:endParaRPr>
        </a:p>
      </dgm:t>
    </dgm:pt>
    <dgm:pt modelId="{7A01D63E-E2E3-41DB-AE83-C5B6FAC26B15}" type="parTrans" cxnId="{CF9A67C8-4533-4612-96BF-1F1CF23ADDD3}">
      <dgm:prSet/>
      <dgm:spPr/>
      <dgm:t>
        <a:bodyPr/>
        <a:lstStyle/>
        <a:p>
          <a:endParaRPr lang="zh-CN" altLang="en-US">
            <a:latin typeface="微软雅黑" pitchFamily="34" charset="-122"/>
            <a:ea typeface="微软雅黑" pitchFamily="34" charset="-122"/>
          </a:endParaRPr>
        </a:p>
      </dgm:t>
    </dgm:pt>
    <dgm:pt modelId="{64F13735-4AA1-4188-9AFB-8D3ED3B51FF1}" type="sibTrans" cxnId="{CF9A67C8-4533-4612-96BF-1F1CF23ADDD3}">
      <dgm:prSet/>
      <dgm:spPr/>
      <dgm:t>
        <a:bodyPr/>
        <a:lstStyle/>
        <a:p>
          <a:endParaRPr lang="zh-CN" altLang="en-US">
            <a:latin typeface="微软雅黑" pitchFamily="34" charset="-122"/>
            <a:ea typeface="微软雅黑" pitchFamily="34" charset="-122"/>
          </a:endParaRPr>
        </a:p>
      </dgm:t>
    </dgm:pt>
    <dgm:pt modelId="{53BE4339-D3C7-44B4-A43E-16AC98DC9B33}">
      <dgm:prSet phldrT="[文本]"/>
      <dgm:spPr/>
      <dgm:t>
        <a:bodyPr/>
        <a:lstStyle/>
        <a:p>
          <a:r>
            <a:rPr lang="zh-CN" altLang="en-US" b="1" dirty="0" smtClean="0">
              <a:latin typeface="微软雅黑" pitchFamily="34" charset="-122"/>
              <a:ea typeface="微软雅黑" pitchFamily="34" charset="-122"/>
            </a:rPr>
            <a:t>数据仓库数据</a:t>
          </a:r>
          <a:endParaRPr lang="zh-CN" altLang="en-US" b="1" dirty="0">
            <a:latin typeface="微软雅黑" pitchFamily="34" charset="-122"/>
            <a:ea typeface="微软雅黑" pitchFamily="34" charset="-122"/>
          </a:endParaRPr>
        </a:p>
      </dgm:t>
    </dgm:pt>
    <dgm:pt modelId="{2F9E5634-EC0B-40CF-B89D-63BB5122D689}" type="parTrans" cxnId="{F58031E9-681B-45B9-8B4E-11486EF91CE2}">
      <dgm:prSet/>
      <dgm:spPr/>
      <dgm:t>
        <a:bodyPr/>
        <a:lstStyle/>
        <a:p>
          <a:endParaRPr lang="zh-CN" altLang="en-US"/>
        </a:p>
      </dgm:t>
    </dgm:pt>
    <dgm:pt modelId="{2A915E4C-683B-4D86-B75A-77B393D5834C}" type="sibTrans" cxnId="{F58031E9-681B-45B9-8B4E-11486EF91CE2}">
      <dgm:prSet/>
      <dgm:spPr/>
      <dgm:t>
        <a:bodyPr/>
        <a:lstStyle/>
        <a:p>
          <a:endParaRPr lang="zh-CN" altLang="en-US"/>
        </a:p>
      </dgm:t>
    </dgm:pt>
    <dgm:pt modelId="{2D16968F-110D-4117-A52B-C8DF8D76F66C}">
      <dgm:prSet phldrT="[文本]"/>
      <dgm:spPr/>
      <dgm:t>
        <a:bodyPr/>
        <a:lstStyle/>
        <a:p>
          <a:r>
            <a:rPr lang="zh-CN" altLang="en-US" b="1" dirty="0" smtClean="0">
              <a:latin typeface="微软雅黑" pitchFamily="34" charset="-122"/>
              <a:ea typeface="微软雅黑" pitchFamily="34" charset="-122"/>
            </a:rPr>
            <a:t>重点应用介绍</a:t>
          </a:r>
          <a:endParaRPr lang="zh-CN" altLang="en-US" b="1" dirty="0">
            <a:latin typeface="微软雅黑" pitchFamily="34" charset="-122"/>
            <a:ea typeface="微软雅黑" pitchFamily="34" charset="-122"/>
          </a:endParaRPr>
        </a:p>
      </dgm:t>
    </dgm:pt>
    <dgm:pt modelId="{3400D852-007A-45EE-AC7E-F144F3C479C2}" type="parTrans" cxnId="{5D76C094-73C7-4EC8-8F6E-1E629C5F8E96}">
      <dgm:prSet/>
      <dgm:spPr/>
      <dgm:t>
        <a:bodyPr/>
        <a:lstStyle/>
        <a:p>
          <a:endParaRPr lang="zh-CN" altLang="en-US"/>
        </a:p>
      </dgm:t>
    </dgm:pt>
    <dgm:pt modelId="{7FAC8AB8-A92C-45DC-9C9F-F6C71F9A4C5A}" type="sibTrans" cxnId="{5D76C094-73C7-4EC8-8F6E-1E629C5F8E96}">
      <dgm:prSet/>
      <dgm:spPr/>
      <dgm:t>
        <a:bodyPr/>
        <a:lstStyle/>
        <a:p>
          <a:endParaRPr lang="zh-CN" altLang="en-US"/>
        </a:p>
      </dgm:t>
    </dgm:pt>
    <dgm:pt modelId="{20948EC4-D8A5-4A44-99BF-5D7DB375632D}">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400" dirty="0" smtClean="0">
              <a:latin typeface="微软雅黑" pitchFamily="34" charset="-122"/>
              <a:ea typeface="微软雅黑" pitchFamily="34" charset="-122"/>
            </a:rPr>
            <a:t>部门重点应用</a:t>
          </a:r>
          <a:endParaRPr lang="zh-CN" altLang="en-US" sz="1400" dirty="0">
            <a:latin typeface="微软雅黑" pitchFamily="34" charset="-122"/>
            <a:ea typeface="微软雅黑" pitchFamily="34" charset="-122"/>
          </a:endParaRPr>
        </a:p>
      </dgm:t>
    </dgm:pt>
    <dgm:pt modelId="{7D5C31E5-3C62-413B-9F1C-807EA5A5AD90}" type="parTrans" cxnId="{1A3CC1AF-3E21-4C7C-A5C2-1D035A31188D}">
      <dgm:prSet/>
      <dgm:spPr/>
      <dgm:t>
        <a:bodyPr/>
        <a:lstStyle/>
        <a:p>
          <a:endParaRPr lang="zh-CN" altLang="en-US"/>
        </a:p>
      </dgm:t>
    </dgm:pt>
    <dgm:pt modelId="{20FE9CE5-660B-44B8-B03E-9FFAECB4A1FE}" type="sibTrans" cxnId="{1A3CC1AF-3E21-4C7C-A5C2-1D035A31188D}">
      <dgm:prSet/>
      <dgm:spPr/>
      <dgm:t>
        <a:bodyPr/>
        <a:lstStyle/>
        <a:p>
          <a:endParaRPr lang="zh-CN" altLang="en-US"/>
        </a:p>
      </dgm:t>
    </dgm:pt>
    <dgm:pt modelId="{EEB6B618-3909-4608-AD28-40CB3FECCF49}">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400" dirty="0" smtClean="0">
              <a:latin typeface="微软雅黑" pitchFamily="34" charset="-122"/>
              <a:ea typeface="微软雅黑" pitchFamily="34" charset="-122"/>
            </a:rPr>
            <a:t>部门应用介绍</a:t>
          </a:r>
          <a:endParaRPr lang="zh-CN" altLang="en-US" sz="1400" dirty="0">
            <a:latin typeface="微软雅黑" pitchFamily="34" charset="-122"/>
            <a:ea typeface="微软雅黑" pitchFamily="34" charset="-122"/>
          </a:endParaRPr>
        </a:p>
      </dgm:t>
    </dgm:pt>
    <dgm:pt modelId="{7F56A0A0-F1E7-4877-9585-4B5E94447F86}" type="parTrans" cxnId="{5D5117EC-5E3E-42AC-8140-D4DD19797BC1}">
      <dgm:prSet/>
      <dgm:spPr/>
      <dgm:t>
        <a:bodyPr/>
        <a:lstStyle/>
        <a:p>
          <a:endParaRPr lang="zh-CN" altLang="en-US"/>
        </a:p>
      </dgm:t>
    </dgm:pt>
    <dgm:pt modelId="{EE0FB233-95F7-4F07-8A8A-4B5E2345352F}" type="sibTrans" cxnId="{5D5117EC-5E3E-42AC-8140-D4DD19797BC1}">
      <dgm:prSet/>
      <dgm:spPr/>
      <dgm:t>
        <a:bodyPr/>
        <a:lstStyle/>
        <a:p>
          <a:endParaRPr lang="zh-CN" altLang="en-US"/>
        </a:p>
      </dgm:t>
    </dgm:pt>
    <dgm:pt modelId="{F19D3828-60E4-41A0-92AA-58E93A3F06AC}" type="pres">
      <dgm:prSet presAssocID="{FAB25832-7976-4051-B32C-B3C6A98D091F}" presName="linear" presStyleCnt="0">
        <dgm:presLayoutVars>
          <dgm:dir/>
          <dgm:animLvl val="lvl"/>
          <dgm:resizeHandles val="exact"/>
        </dgm:presLayoutVars>
      </dgm:prSet>
      <dgm:spPr/>
      <dgm:t>
        <a:bodyPr/>
        <a:lstStyle/>
        <a:p>
          <a:endParaRPr lang="zh-CN" altLang="en-US"/>
        </a:p>
      </dgm:t>
    </dgm:pt>
    <dgm:pt modelId="{84D9721F-0DEE-411D-BCF9-AE20E28C608F}" type="pres">
      <dgm:prSet presAssocID="{DBE5A8C0-5B1A-40B2-8D86-46A5E750ABD6}" presName="parentLin" presStyleCnt="0"/>
      <dgm:spPr/>
      <dgm:t>
        <a:bodyPr/>
        <a:lstStyle/>
        <a:p>
          <a:endParaRPr lang="zh-CN" altLang="en-US"/>
        </a:p>
      </dgm:t>
    </dgm:pt>
    <dgm:pt modelId="{86450BDC-6648-43C9-B2AF-96E028A63DA9}" type="pres">
      <dgm:prSet presAssocID="{DBE5A8C0-5B1A-40B2-8D86-46A5E750ABD6}" presName="parentLeftMargin" presStyleLbl="node1" presStyleIdx="0" presStyleCnt="4"/>
      <dgm:spPr/>
      <dgm:t>
        <a:bodyPr/>
        <a:lstStyle/>
        <a:p>
          <a:endParaRPr lang="zh-CN" altLang="en-US"/>
        </a:p>
      </dgm:t>
    </dgm:pt>
    <dgm:pt modelId="{6BCE4F2B-E58E-4D20-A208-91A8D76060FA}" type="pres">
      <dgm:prSet presAssocID="{DBE5A8C0-5B1A-40B2-8D86-46A5E750ABD6}" presName="parentText" presStyleLbl="node1" presStyleIdx="0" presStyleCnt="4">
        <dgm:presLayoutVars>
          <dgm:chMax val="0"/>
          <dgm:bulletEnabled val="1"/>
        </dgm:presLayoutVars>
      </dgm:prSet>
      <dgm:spPr/>
      <dgm:t>
        <a:bodyPr/>
        <a:lstStyle/>
        <a:p>
          <a:endParaRPr lang="zh-CN" altLang="en-US"/>
        </a:p>
      </dgm:t>
    </dgm:pt>
    <dgm:pt modelId="{747549E7-581E-482F-BDCA-7C247E0D882F}" type="pres">
      <dgm:prSet presAssocID="{DBE5A8C0-5B1A-40B2-8D86-46A5E750ABD6}" presName="negativeSpace" presStyleCnt="0"/>
      <dgm:spPr/>
      <dgm:t>
        <a:bodyPr/>
        <a:lstStyle/>
        <a:p>
          <a:endParaRPr lang="zh-CN" altLang="en-US"/>
        </a:p>
      </dgm:t>
    </dgm:pt>
    <dgm:pt modelId="{50D233FA-8A6A-47A5-BD32-890348D6D1FD}" type="pres">
      <dgm:prSet presAssocID="{DBE5A8C0-5B1A-40B2-8D86-46A5E750ABD6}" presName="childText" presStyleLbl="conFgAcc1" presStyleIdx="0" presStyleCnt="4">
        <dgm:presLayoutVars>
          <dgm:bulletEnabled val="1"/>
        </dgm:presLayoutVars>
      </dgm:prSet>
      <dgm:spPr/>
      <dgm:t>
        <a:bodyPr/>
        <a:lstStyle/>
        <a:p>
          <a:endParaRPr lang="zh-CN" altLang="en-US"/>
        </a:p>
      </dgm:t>
    </dgm:pt>
    <dgm:pt modelId="{05C260E0-5BDE-4062-B06E-54452E49EA41}" type="pres">
      <dgm:prSet presAssocID="{46F267F6-5FB1-406C-B017-7CA51BC1731F}" presName="spaceBetweenRectangles" presStyleCnt="0"/>
      <dgm:spPr/>
      <dgm:t>
        <a:bodyPr/>
        <a:lstStyle/>
        <a:p>
          <a:endParaRPr lang="zh-CN" altLang="en-US"/>
        </a:p>
      </dgm:t>
    </dgm:pt>
    <dgm:pt modelId="{FEA45A57-C737-48B2-A0B8-DB0286577D9E}" type="pres">
      <dgm:prSet presAssocID="{134428E4-3618-43E7-BD30-3B773153FB27}" presName="parentLin" presStyleCnt="0"/>
      <dgm:spPr/>
      <dgm:t>
        <a:bodyPr/>
        <a:lstStyle/>
        <a:p>
          <a:endParaRPr lang="zh-CN" altLang="en-US"/>
        </a:p>
      </dgm:t>
    </dgm:pt>
    <dgm:pt modelId="{B0A30EF3-B2C6-427F-9287-233D76C65B97}" type="pres">
      <dgm:prSet presAssocID="{134428E4-3618-43E7-BD30-3B773153FB27}" presName="parentLeftMargin" presStyleLbl="node1" presStyleIdx="0" presStyleCnt="4"/>
      <dgm:spPr/>
      <dgm:t>
        <a:bodyPr/>
        <a:lstStyle/>
        <a:p>
          <a:endParaRPr lang="zh-CN" altLang="en-US"/>
        </a:p>
      </dgm:t>
    </dgm:pt>
    <dgm:pt modelId="{D9F2FED6-F3CD-4081-8CA9-E67726D658B5}" type="pres">
      <dgm:prSet presAssocID="{134428E4-3618-43E7-BD30-3B773153FB27}" presName="parentText" presStyleLbl="node1" presStyleIdx="1" presStyleCnt="4">
        <dgm:presLayoutVars>
          <dgm:chMax val="0"/>
          <dgm:bulletEnabled val="1"/>
        </dgm:presLayoutVars>
      </dgm:prSet>
      <dgm:spPr/>
      <dgm:t>
        <a:bodyPr/>
        <a:lstStyle/>
        <a:p>
          <a:endParaRPr lang="zh-CN" altLang="en-US"/>
        </a:p>
      </dgm:t>
    </dgm:pt>
    <dgm:pt modelId="{6652E049-F335-4D25-9E06-12C29D20F779}" type="pres">
      <dgm:prSet presAssocID="{134428E4-3618-43E7-BD30-3B773153FB27}" presName="negativeSpace" presStyleCnt="0"/>
      <dgm:spPr/>
      <dgm:t>
        <a:bodyPr/>
        <a:lstStyle/>
        <a:p>
          <a:endParaRPr lang="zh-CN" altLang="en-US"/>
        </a:p>
      </dgm:t>
    </dgm:pt>
    <dgm:pt modelId="{94357D0D-7D27-4FE6-835E-E28A96D941B6}" type="pres">
      <dgm:prSet presAssocID="{134428E4-3618-43E7-BD30-3B773153FB27}" presName="childText" presStyleLbl="conFgAcc1" presStyleIdx="1" presStyleCnt="4">
        <dgm:presLayoutVars>
          <dgm:bulletEnabled val="1"/>
        </dgm:presLayoutVars>
      </dgm:prSet>
      <dgm:spPr/>
      <dgm:t>
        <a:bodyPr/>
        <a:lstStyle/>
        <a:p>
          <a:endParaRPr lang="zh-CN" altLang="en-US"/>
        </a:p>
      </dgm:t>
    </dgm:pt>
    <dgm:pt modelId="{C219126F-EF5D-4AD6-B2C6-E5A576C31FF2}" type="pres">
      <dgm:prSet presAssocID="{64F13735-4AA1-4188-9AFB-8D3ED3B51FF1}" presName="spaceBetweenRectangles" presStyleCnt="0"/>
      <dgm:spPr/>
      <dgm:t>
        <a:bodyPr/>
        <a:lstStyle/>
        <a:p>
          <a:endParaRPr lang="zh-CN" altLang="en-US"/>
        </a:p>
      </dgm:t>
    </dgm:pt>
    <dgm:pt modelId="{C01A066B-80CD-4E32-8473-83FA9A78F52A}" type="pres">
      <dgm:prSet presAssocID="{53BE4339-D3C7-44B4-A43E-16AC98DC9B33}" presName="parentLin" presStyleCnt="0"/>
      <dgm:spPr/>
      <dgm:t>
        <a:bodyPr/>
        <a:lstStyle/>
        <a:p>
          <a:endParaRPr lang="zh-CN" altLang="en-US"/>
        </a:p>
      </dgm:t>
    </dgm:pt>
    <dgm:pt modelId="{71DC2872-B9C5-4D78-B311-03024C3F43D1}" type="pres">
      <dgm:prSet presAssocID="{53BE4339-D3C7-44B4-A43E-16AC98DC9B33}" presName="parentLeftMargin" presStyleLbl="node1" presStyleIdx="1" presStyleCnt="4"/>
      <dgm:spPr/>
      <dgm:t>
        <a:bodyPr/>
        <a:lstStyle/>
        <a:p>
          <a:endParaRPr lang="zh-CN" altLang="en-US"/>
        </a:p>
      </dgm:t>
    </dgm:pt>
    <dgm:pt modelId="{EDD95D27-6825-481C-8A95-D965F8F637E5}" type="pres">
      <dgm:prSet presAssocID="{53BE4339-D3C7-44B4-A43E-16AC98DC9B33}" presName="parentText" presStyleLbl="node1" presStyleIdx="2" presStyleCnt="4">
        <dgm:presLayoutVars>
          <dgm:chMax val="0"/>
          <dgm:bulletEnabled val="1"/>
        </dgm:presLayoutVars>
      </dgm:prSet>
      <dgm:spPr/>
      <dgm:t>
        <a:bodyPr/>
        <a:lstStyle/>
        <a:p>
          <a:endParaRPr lang="zh-CN" altLang="en-US"/>
        </a:p>
      </dgm:t>
    </dgm:pt>
    <dgm:pt modelId="{F8A1A5BD-B805-499F-AF16-8B6D0D23E624}" type="pres">
      <dgm:prSet presAssocID="{53BE4339-D3C7-44B4-A43E-16AC98DC9B33}" presName="negativeSpace" presStyleCnt="0"/>
      <dgm:spPr/>
      <dgm:t>
        <a:bodyPr/>
        <a:lstStyle/>
        <a:p>
          <a:endParaRPr lang="zh-CN" altLang="en-US"/>
        </a:p>
      </dgm:t>
    </dgm:pt>
    <dgm:pt modelId="{81D2F399-A77F-47D8-A0AE-C7986873A500}" type="pres">
      <dgm:prSet presAssocID="{53BE4339-D3C7-44B4-A43E-16AC98DC9B33}" presName="childText" presStyleLbl="conFgAcc1" presStyleIdx="2" presStyleCnt="4">
        <dgm:presLayoutVars>
          <dgm:bulletEnabled val="1"/>
        </dgm:presLayoutVars>
      </dgm:prSet>
      <dgm:spPr/>
      <dgm:t>
        <a:bodyPr/>
        <a:lstStyle/>
        <a:p>
          <a:endParaRPr lang="zh-CN" altLang="en-US"/>
        </a:p>
      </dgm:t>
    </dgm:pt>
    <dgm:pt modelId="{E7115C6F-E308-4AEA-A09E-979DED619ED2}" type="pres">
      <dgm:prSet presAssocID="{2A915E4C-683B-4D86-B75A-77B393D5834C}" presName="spaceBetweenRectangles" presStyleCnt="0"/>
      <dgm:spPr/>
      <dgm:t>
        <a:bodyPr/>
        <a:lstStyle/>
        <a:p>
          <a:endParaRPr lang="zh-CN" altLang="en-US"/>
        </a:p>
      </dgm:t>
    </dgm:pt>
    <dgm:pt modelId="{B0B5FB85-9083-42A1-80A2-0362DA5EF08C}" type="pres">
      <dgm:prSet presAssocID="{2D16968F-110D-4117-A52B-C8DF8D76F66C}" presName="parentLin" presStyleCnt="0"/>
      <dgm:spPr/>
      <dgm:t>
        <a:bodyPr/>
        <a:lstStyle/>
        <a:p>
          <a:endParaRPr lang="zh-CN" altLang="en-US"/>
        </a:p>
      </dgm:t>
    </dgm:pt>
    <dgm:pt modelId="{AC86AD6B-EE9A-4588-9888-9EAEE019C931}" type="pres">
      <dgm:prSet presAssocID="{2D16968F-110D-4117-A52B-C8DF8D76F66C}" presName="parentLeftMargin" presStyleLbl="node1" presStyleIdx="2" presStyleCnt="4"/>
      <dgm:spPr/>
      <dgm:t>
        <a:bodyPr/>
        <a:lstStyle/>
        <a:p>
          <a:endParaRPr lang="zh-CN" altLang="en-US"/>
        </a:p>
      </dgm:t>
    </dgm:pt>
    <dgm:pt modelId="{651AB7B6-9E74-4696-8F61-F9A6E6E55F2C}" type="pres">
      <dgm:prSet presAssocID="{2D16968F-110D-4117-A52B-C8DF8D76F66C}" presName="parentText" presStyleLbl="node1" presStyleIdx="3" presStyleCnt="4">
        <dgm:presLayoutVars>
          <dgm:chMax val="0"/>
          <dgm:bulletEnabled val="1"/>
        </dgm:presLayoutVars>
      </dgm:prSet>
      <dgm:spPr/>
      <dgm:t>
        <a:bodyPr/>
        <a:lstStyle/>
        <a:p>
          <a:endParaRPr lang="zh-CN" altLang="en-US"/>
        </a:p>
      </dgm:t>
    </dgm:pt>
    <dgm:pt modelId="{F0ABDFA6-2306-4AA7-ABE0-1E342C589025}" type="pres">
      <dgm:prSet presAssocID="{2D16968F-110D-4117-A52B-C8DF8D76F66C}" presName="negativeSpace" presStyleCnt="0"/>
      <dgm:spPr/>
      <dgm:t>
        <a:bodyPr/>
        <a:lstStyle/>
        <a:p>
          <a:endParaRPr lang="zh-CN" altLang="en-US"/>
        </a:p>
      </dgm:t>
    </dgm:pt>
    <dgm:pt modelId="{C1DF6D99-7D2B-4B4F-A337-6F9560005C4A}" type="pres">
      <dgm:prSet presAssocID="{2D16968F-110D-4117-A52B-C8DF8D76F66C}" presName="childText" presStyleLbl="conFgAcc1" presStyleIdx="3" presStyleCnt="4">
        <dgm:presLayoutVars>
          <dgm:bulletEnabled val="1"/>
        </dgm:presLayoutVars>
      </dgm:prSet>
      <dgm:spPr/>
      <dgm:t>
        <a:bodyPr/>
        <a:lstStyle/>
        <a:p>
          <a:endParaRPr lang="zh-CN" altLang="en-US"/>
        </a:p>
      </dgm:t>
    </dgm:pt>
  </dgm:ptLst>
  <dgm:cxnLst>
    <dgm:cxn modelId="{9F0EA453-9912-44BF-AE29-DC60F546FA7B}" type="presOf" srcId="{20948EC4-D8A5-4A44-99BF-5D7DB375632D}" destId="{C1DF6D99-7D2B-4B4F-A337-6F9560005C4A}" srcOrd="0" destOrd="0" presId="urn:microsoft.com/office/officeart/2005/8/layout/list1"/>
    <dgm:cxn modelId="{B1E46366-0978-465E-A72C-4DB39163A832}" type="presOf" srcId="{DBE5A8C0-5B1A-40B2-8D86-46A5E750ABD6}" destId="{86450BDC-6648-43C9-B2AF-96E028A63DA9}" srcOrd="0" destOrd="0" presId="urn:microsoft.com/office/officeart/2005/8/layout/list1"/>
    <dgm:cxn modelId="{10CC0D9E-D722-400B-92EB-8F929B4A17FC}" type="presOf" srcId="{2D16968F-110D-4117-A52B-C8DF8D76F66C}" destId="{AC86AD6B-EE9A-4588-9888-9EAEE019C931}" srcOrd="0" destOrd="0" presId="urn:microsoft.com/office/officeart/2005/8/layout/list1"/>
    <dgm:cxn modelId="{5D76C094-73C7-4EC8-8F6E-1E629C5F8E96}" srcId="{FAB25832-7976-4051-B32C-B3C6A98D091F}" destId="{2D16968F-110D-4117-A52B-C8DF8D76F66C}" srcOrd="3" destOrd="0" parTransId="{3400D852-007A-45EE-AC7E-F144F3C479C2}" sibTransId="{7FAC8AB8-A92C-45DC-9C9F-F6C71F9A4C5A}"/>
    <dgm:cxn modelId="{3A2E1A29-020A-40A2-947B-06CD6CF2908C}" type="presOf" srcId="{2D16968F-110D-4117-A52B-C8DF8D76F66C}" destId="{651AB7B6-9E74-4696-8F61-F9A6E6E55F2C}" srcOrd="1" destOrd="0" presId="urn:microsoft.com/office/officeart/2005/8/layout/list1"/>
    <dgm:cxn modelId="{B283942E-2173-44F0-9E77-6C8FC44C559E}" type="presOf" srcId="{DBE5A8C0-5B1A-40B2-8D86-46A5E750ABD6}" destId="{6BCE4F2B-E58E-4D20-A208-91A8D76060FA}" srcOrd="1" destOrd="0" presId="urn:microsoft.com/office/officeart/2005/8/layout/list1"/>
    <dgm:cxn modelId="{C05B3A0C-AE86-48C5-98C6-33AF1C7B7ED7}" type="presOf" srcId="{FAB25832-7976-4051-B32C-B3C6A98D091F}" destId="{F19D3828-60E4-41A0-92AA-58E93A3F06AC}" srcOrd="0" destOrd="0" presId="urn:microsoft.com/office/officeart/2005/8/layout/list1"/>
    <dgm:cxn modelId="{FBAAB8A3-2A14-463B-BC29-3D743EB413F6}" type="presOf" srcId="{134428E4-3618-43E7-BD30-3B773153FB27}" destId="{D9F2FED6-F3CD-4081-8CA9-E67726D658B5}" srcOrd="1" destOrd="0" presId="urn:microsoft.com/office/officeart/2005/8/layout/list1"/>
    <dgm:cxn modelId="{F58031E9-681B-45B9-8B4E-11486EF91CE2}" srcId="{FAB25832-7976-4051-B32C-B3C6A98D091F}" destId="{53BE4339-D3C7-44B4-A43E-16AC98DC9B33}" srcOrd="2" destOrd="0" parTransId="{2F9E5634-EC0B-40CF-B89D-63BB5122D689}" sibTransId="{2A915E4C-683B-4D86-B75A-77B393D5834C}"/>
    <dgm:cxn modelId="{5D5117EC-5E3E-42AC-8140-D4DD19797BC1}" srcId="{2D16968F-110D-4117-A52B-C8DF8D76F66C}" destId="{EEB6B618-3909-4608-AD28-40CB3FECCF49}" srcOrd="1" destOrd="0" parTransId="{7F56A0A0-F1E7-4877-9585-4B5E94447F86}" sibTransId="{EE0FB233-95F7-4F07-8A8A-4B5E2345352F}"/>
    <dgm:cxn modelId="{CF9A67C8-4533-4612-96BF-1F1CF23ADDD3}" srcId="{FAB25832-7976-4051-B32C-B3C6A98D091F}" destId="{134428E4-3618-43E7-BD30-3B773153FB27}" srcOrd="1" destOrd="0" parTransId="{7A01D63E-E2E3-41DB-AE83-C5B6FAC26B15}" sibTransId="{64F13735-4AA1-4188-9AFB-8D3ED3B51FF1}"/>
    <dgm:cxn modelId="{83EE13A3-ACBC-444F-89EF-6E0AA3B2764C}" srcId="{FAB25832-7976-4051-B32C-B3C6A98D091F}" destId="{DBE5A8C0-5B1A-40B2-8D86-46A5E750ABD6}" srcOrd="0" destOrd="0" parTransId="{BA6B230A-5B89-4E48-8346-A8F7735FBAE5}" sibTransId="{46F267F6-5FB1-406C-B017-7CA51BC1731F}"/>
    <dgm:cxn modelId="{58C5AE23-EFCA-461E-8E67-236730E04493}" type="presOf" srcId="{53BE4339-D3C7-44B4-A43E-16AC98DC9B33}" destId="{EDD95D27-6825-481C-8A95-D965F8F637E5}" srcOrd="1" destOrd="0" presId="urn:microsoft.com/office/officeart/2005/8/layout/list1"/>
    <dgm:cxn modelId="{C995662C-2646-4E94-8D51-1107E8825FF2}" type="presOf" srcId="{53BE4339-D3C7-44B4-A43E-16AC98DC9B33}" destId="{71DC2872-B9C5-4D78-B311-03024C3F43D1}" srcOrd="0" destOrd="0" presId="urn:microsoft.com/office/officeart/2005/8/layout/list1"/>
    <dgm:cxn modelId="{88BCC5CC-DFEB-4628-9F71-6A91C4A496EF}" type="presOf" srcId="{EEB6B618-3909-4608-AD28-40CB3FECCF49}" destId="{C1DF6D99-7D2B-4B4F-A337-6F9560005C4A}" srcOrd="0" destOrd="1" presId="urn:microsoft.com/office/officeart/2005/8/layout/list1"/>
    <dgm:cxn modelId="{1A3CC1AF-3E21-4C7C-A5C2-1D035A31188D}" srcId="{2D16968F-110D-4117-A52B-C8DF8D76F66C}" destId="{20948EC4-D8A5-4A44-99BF-5D7DB375632D}" srcOrd="0" destOrd="0" parTransId="{7D5C31E5-3C62-413B-9F1C-807EA5A5AD90}" sibTransId="{20FE9CE5-660B-44B8-B03E-9FFAECB4A1FE}"/>
    <dgm:cxn modelId="{C2BA5EB2-6881-45AC-8AE0-A0DF89FC241E}" type="presOf" srcId="{134428E4-3618-43E7-BD30-3B773153FB27}" destId="{B0A30EF3-B2C6-427F-9287-233D76C65B97}" srcOrd="0" destOrd="0" presId="urn:microsoft.com/office/officeart/2005/8/layout/list1"/>
    <dgm:cxn modelId="{9EB54907-E5A5-4001-B9D8-AE47DFE7BB09}" type="presParOf" srcId="{F19D3828-60E4-41A0-92AA-58E93A3F06AC}" destId="{84D9721F-0DEE-411D-BCF9-AE20E28C608F}" srcOrd="0" destOrd="0" presId="urn:microsoft.com/office/officeart/2005/8/layout/list1"/>
    <dgm:cxn modelId="{8556980A-A9FA-4D2C-8708-E0BC4C7EDA78}" type="presParOf" srcId="{84D9721F-0DEE-411D-BCF9-AE20E28C608F}" destId="{86450BDC-6648-43C9-B2AF-96E028A63DA9}" srcOrd="0" destOrd="0" presId="urn:microsoft.com/office/officeart/2005/8/layout/list1"/>
    <dgm:cxn modelId="{B9DC2271-97FD-4350-B45B-A56152C331A0}" type="presParOf" srcId="{84D9721F-0DEE-411D-BCF9-AE20E28C608F}" destId="{6BCE4F2B-E58E-4D20-A208-91A8D76060FA}" srcOrd="1" destOrd="0" presId="urn:microsoft.com/office/officeart/2005/8/layout/list1"/>
    <dgm:cxn modelId="{F594BBF6-B11D-4236-9484-9033EB8B97C2}" type="presParOf" srcId="{F19D3828-60E4-41A0-92AA-58E93A3F06AC}" destId="{747549E7-581E-482F-BDCA-7C247E0D882F}" srcOrd="1" destOrd="0" presId="urn:microsoft.com/office/officeart/2005/8/layout/list1"/>
    <dgm:cxn modelId="{FDF5DE95-8638-493B-AD34-D4B5A5F62584}" type="presParOf" srcId="{F19D3828-60E4-41A0-92AA-58E93A3F06AC}" destId="{50D233FA-8A6A-47A5-BD32-890348D6D1FD}" srcOrd="2" destOrd="0" presId="urn:microsoft.com/office/officeart/2005/8/layout/list1"/>
    <dgm:cxn modelId="{5E304C1C-D33D-44AB-BFA3-4A97686F8725}" type="presParOf" srcId="{F19D3828-60E4-41A0-92AA-58E93A3F06AC}" destId="{05C260E0-5BDE-4062-B06E-54452E49EA41}" srcOrd="3" destOrd="0" presId="urn:microsoft.com/office/officeart/2005/8/layout/list1"/>
    <dgm:cxn modelId="{921D1A53-A3F0-4656-A1E5-7BC7389282BB}" type="presParOf" srcId="{F19D3828-60E4-41A0-92AA-58E93A3F06AC}" destId="{FEA45A57-C737-48B2-A0B8-DB0286577D9E}" srcOrd="4" destOrd="0" presId="urn:microsoft.com/office/officeart/2005/8/layout/list1"/>
    <dgm:cxn modelId="{8FC9E0C2-BF96-41B3-A6EE-A62316675A12}" type="presParOf" srcId="{FEA45A57-C737-48B2-A0B8-DB0286577D9E}" destId="{B0A30EF3-B2C6-427F-9287-233D76C65B97}" srcOrd="0" destOrd="0" presId="urn:microsoft.com/office/officeart/2005/8/layout/list1"/>
    <dgm:cxn modelId="{858C78CE-FAC2-4D21-9A76-CABEE171906A}" type="presParOf" srcId="{FEA45A57-C737-48B2-A0B8-DB0286577D9E}" destId="{D9F2FED6-F3CD-4081-8CA9-E67726D658B5}" srcOrd="1" destOrd="0" presId="urn:microsoft.com/office/officeart/2005/8/layout/list1"/>
    <dgm:cxn modelId="{45D65B31-61C5-4C8F-A6E0-3B97CB0A8C68}" type="presParOf" srcId="{F19D3828-60E4-41A0-92AA-58E93A3F06AC}" destId="{6652E049-F335-4D25-9E06-12C29D20F779}" srcOrd="5" destOrd="0" presId="urn:microsoft.com/office/officeart/2005/8/layout/list1"/>
    <dgm:cxn modelId="{5001E039-1520-428D-980A-F92DE616FA0E}" type="presParOf" srcId="{F19D3828-60E4-41A0-92AA-58E93A3F06AC}" destId="{94357D0D-7D27-4FE6-835E-E28A96D941B6}" srcOrd="6" destOrd="0" presId="urn:microsoft.com/office/officeart/2005/8/layout/list1"/>
    <dgm:cxn modelId="{1455AFB0-3C6E-461C-B8A0-56048843FCC3}" type="presParOf" srcId="{F19D3828-60E4-41A0-92AA-58E93A3F06AC}" destId="{C219126F-EF5D-4AD6-B2C6-E5A576C31FF2}" srcOrd="7" destOrd="0" presId="urn:microsoft.com/office/officeart/2005/8/layout/list1"/>
    <dgm:cxn modelId="{4116EC79-F52C-4A53-B1EA-2629457AF6CF}" type="presParOf" srcId="{F19D3828-60E4-41A0-92AA-58E93A3F06AC}" destId="{C01A066B-80CD-4E32-8473-83FA9A78F52A}" srcOrd="8" destOrd="0" presId="urn:microsoft.com/office/officeart/2005/8/layout/list1"/>
    <dgm:cxn modelId="{1533928A-1560-40A1-A70C-9A7B12D416C1}" type="presParOf" srcId="{C01A066B-80CD-4E32-8473-83FA9A78F52A}" destId="{71DC2872-B9C5-4D78-B311-03024C3F43D1}" srcOrd="0" destOrd="0" presId="urn:microsoft.com/office/officeart/2005/8/layout/list1"/>
    <dgm:cxn modelId="{230F5E3A-DDA2-41A6-9F79-FC257CAB968D}" type="presParOf" srcId="{C01A066B-80CD-4E32-8473-83FA9A78F52A}" destId="{EDD95D27-6825-481C-8A95-D965F8F637E5}" srcOrd="1" destOrd="0" presId="urn:microsoft.com/office/officeart/2005/8/layout/list1"/>
    <dgm:cxn modelId="{7B98D1B5-5366-4749-8C94-6EED0F7233A1}" type="presParOf" srcId="{F19D3828-60E4-41A0-92AA-58E93A3F06AC}" destId="{F8A1A5BD-B805-499F-AF16-8B6D0D23E624}" srcOrd="9" destOrd="0" presId="urn:microsoft.com/office/officeart/2005/8/layout/list1"/>
    <dgm:cxn modelId="{B8F3C80D-681F-4B91-8C96-96F907559115}" type="presParOf" srcId="{F19D3828-60E4-41A0-92AA-58E93A3F06AC}" destId="{81D2F399-A77F-47D8-A0AE-C7986873A500}" srcOrd="10" destOrd="0" presId="urn:microsoft.com/office/officeart/2005/8/layout/list1"/>
    <dgm:cxn modelId="{C0E2C2FC-6250-4AB2-805E-C90420E76276}" type="presParOf" srcId="{F19D3828-60E4-41A0-92AA-58E93A3F06AC}" destId="{E7115C6F-E308-4AEA-A09E-979DED619ED2}" srcOrd="11" destOrd="0" presId="urn:microsoft.com/office/officeart/2005/8/layout/list1"/>
    <dgm:cxn modelId="{B7478DB0-9A24-4B8C-A101-33E1F83FA98E}" type="presParOf" srcId="{F19D3828-60E4-41A0-92AA-58E93A3F06AC}" destId="{B0B5FB85-9083-42A1-80A2-0362DA5EF08C}" srcOrd="12" destOrd="0" presId="urn:microsoft.com/office/officeart/2005/8/layout/list1"/>
    <dgm:cxn modelId="{2757681D-26AB-47DD-95A8-2AFF4693CBB7}" type="presParOf" srcId="{B0B5FB85-9083-42A1-80A2-0362DA5EF08C}" destId="{AC86AD6B-EE9A-4588-9888-9EAEE019C931}" srcOrd="0" destOrd="0" presId="urn:microsoft.com/office/officeart/2005/8/layout/list1"/>
    <dgm:cxn modelId="{86F78223-BCEA-4D8E-B69A-8A093AE831C1}" type="presParOf" srcId="{B0B5FB85-9083-42A1-80A2-0362DA5EF08C}" destId="{651AB7B6-9E74-4696-8F61-F9A6E6E55F2C}" srcOrd="1" destOrd="0" presId="urn:microsoft.com/office/officeart/2005/8/layout/list1"/>
    <dgm:cxn modelId="{5B8A79AD-A9A8-440A-82EA-4CA6C1CAF918}" type="presParOf" srcId="{F19D3828-60E4-41A0-92AA-58E93A3F06AC}" destId="{F0ABDFA6-2306-4AA7-ABE0-1E342C589025}" srcOrd="13" destOrd="0" presId="urn:microsoft.com/office/officeart/2005/8/layout/list1"/>
    <dgm:cxn modelId="{3EB5BD48-A426-4931-9333-FF9CDFB8457C}" type="presParOf" srcId="{F19D3828-60E4-41A0-92AA-58E93A3F06AC}" destId="{C1DF6D99-7D2B-4B4F-A337-6F9560005C4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7704C07-3FEE-43BD-837B-41D9C305A2AF}" type="doc">
      <dgm:prSet loTypeId="urn:microsoft.com/office/officeart/2005/8/layout/hList6" loCatId="list" qsTypeId="urn:microsoft.com/office/officeart/2005/8/quickstyle/simple4" qsCatId="simple" csTypeId="urn:microsoft.com/office/officeart/2005/8/colors/colorful2" csCatId="colorful" phldr="1"/>
      <dgm:spPr/>
      <dgm:t>
        <a:bodyPr/>
        <a:lstStyle/>
        <a:p>
          <a:endParaRPr lang="zh-CN" altLang="en-US"/>
        </a:p>
      </dgm:t>
    </dgm:pt>
    <dgm:pt modelId="{2CEB712A-8605-4D08-85F0-E48E1FB6C88B}">
      <dgm:prSet phldrT="[文本]" custT="1"/>
      <dgm:spPr/>
      <dgm:t>
        <a:bodyPr/>
        <a:lstStyle/>
        <a:p>
          <a:r>
            <a:rPr lang="zh-CN" altLang="en-US" sz="2000" b="1" dirty="0" smtClean="0">
              <a:solidFill>
                <a:srgbClr val="FF0000"/>
              </a:solidFill>
              <a:latin typeface="微软雅黑" pitchFamily="34" charset="-122"/>
              <a:ea typeface="微软雅黑" pitchFamily="34" charset="-122"/>
            </a:rPr>
            <a:t>市场监察部</a:t>
          </a:r>
          <a:endParaRPr lang="zh-CN" altLang="en-US" sz="2000" b="1" dirty="0">
            <a:solidFill>
              <a:srgbClr val="FF0000"/>
            </a:solidFill>
            <a:latin typeface="微软雅黑" pitchFamily="34" charset="-122"/>
            <a:ea typeface="微软雅黑" pitchFamily="34" charset="-122"/>
          </a:endParaRPr>
        </a:p>
      </dgm:t>
    </dgm:pt>
    <dgm:pt modelId="{55A818CB-3CD6-4E39-B45D-BC8D012EDC28}" type="parTrans" cxnId="{3162DD91-C1CB-4958-BBA7-E1C2502EFCEB}">
      <dgm:prSet/>
      <dgm:spPr/>
      <dgm:t>
        <a:bodyPr/>
        <a:lstStyle/>
        <a:p>
          <a:endParaRPr lang="zh-CN" altLang="en-US" sz="1100">
            <a:latin typeface="微软雅黑" pitchFamily="34" charset="-122"/>
            <a:ea typeface="微软雅黑" pitchFamily="34" charset="-122"/>
          </a:endParaRPr>
        </a:p>
      </dgm:t>
    </dgm:pt>
    <dgm:pt modelId="{0C86B7C6-313B-44D5-ADD7-9113117EF842}" type="sibTrans" cxnId="{3162DD91-C1CB-4958-BBA7-E1C2502EFCEB}">
      <dgm:prSet/>
      <dgm:spPr/>
      <dgm:t>
        <a:bodyPr/>
        <a:lstStyle/>
        <a:p>
          <a:endParaRPr lang="zh-CN" altLang="en-US" sz="1100">
            <a:latin typeface="微软雅黑" pitchFamily="34" charset="-122"/>
            <a:ea typeface="微软雅黑" pitchFamily="34" charset="-122"/>
          </a:endParaRPr>
        </a:p>
      </dgm:t>
    </dgm:pt>
    <dgm:pt modelId="{FE4EE377-EFBA-46C2-9A44-4086F91E97EC}">
      <dgm:prSet phldrT="[文本]" custT="1"/>
      <dgm:spPr/>
      <dgm:t>
        <a:bodyPr/>
        <a:lstStyle/>
        <a:p>
          <a:r>
            <a:rPr lang="zh-CN" altLang="en-US" sz="1400" dirty="0" smtClean="0">
              <a:latin typeface="微软雅黑" pitchFamily="34" charset="-122"/>
              <a:ea typeface="微软雅黑" pitchFamily="34" charset="-122"/>
            </a:rPr>
            <a:t>数据协查</a:t>
          </a:r>
          <a:endParaRPr lang="zh-CN" altLang="en-US" sz="1400" dirty="0">
            <a:latin typeface="微软雅黑" pitchFamily="34" charset="-122"/>
            <a:ea typeface="微软雅黑" pitchFamily="34" charset="-122"/>
          </a:endParaRPr>
        </a:p>
      </dgm:t>
    </dgm:pt>
    <dgm:pt modelId="{62BAE40F-9869-4824-B439-D27639D2AB85}" type="parTrans" cxnId="{E167BC9D-27A0-495D-AD17-4A8F27D10335}">
      <dgm:prSet/>
      <dgm:spPr/>
      <dgm:t>
        <a:bodyPr/>
        <a:lstStyle/>
        <a:p>
          <a:endParaRPr lang="zh-CN" altLang="en-US" sz="1100">
            <a:latin typeface="微软雅黑" pitchFamily="34" charset="-122"/>
            <a:ea typeface="微软雅黑" pitchFamily="34" charset="-122"/>
          </a:endParaRPr>
        </a:p>
      </dgm:t>
    </dgm:pt>
    <dgm:pt modelId="{08BC8058-D9AA-47D4-B38B-53029A4553FE}" type="sibTrans" cxnId="{E167BC9D-27A0-495D-AD17-4A8F27D10335}">
      <dgm:prSet/>
      <dgm:spPr/>
      <dgm:t>
        <a:bodyPr/>
        <a:lstStyle/>
        <a:p>
          <a:endParaRPr lang="zh-CN" altLang="en-US" sz="1100">
            <a:latin typeface="微软雅黑" pitchFamily="34" charset="-122"/>
            <a:ea typeface="微软雅黑" pitchFamily="34" charset="-122"/>
          </a:endParaRPr>
        </a:p>
      </dgm:t>
    </dgm:pt>
    <dgm:pt modelId="{533A82D3-CF6E-47E5-961D-BBCD2D239425}">
      <dgm:prSet phldrT="[文本]" custT="1"/>
      <dgm:spPr/>
      <dgm:t>
        <a:bodyPr/>
        <a:lstStyle/>
        <a:p>
          <a:r>
            <a:rPr lang="zh-CN" altLang="en-US" sz="2000" b="1" dirty="0" smtClean="0">
              <a:solidFill>
                <a:srgbClr val="FF0000"/>
              </a:solidFill>
              <a:latin typeface="微软雅黑" pitchFamily="34" charset="-122"/>
              <a:ea typeface="微软雅黑" pitchFamily="34" charset="-122"/>
            </a:rPr>
            <a:t>基金与衍生品部</a:t>
          </a:r>
          <a:endParaRPr lang="zh-CN" altLang="en-US" sz="2000" b="1" dirty="0">
            <a:solidFill>
              <a:srgbClr val="FF0000"/>
            </a:solidFill>
            <a:latin typeface="微软雅黑" pitchFamily="34" charset="-122"/>
            <a:ea typeface="微软雅黑" pitchFamily="34" charset="-122"/>
          </a:endParaRPr>
        </a:p>
      </dgm:t>
    </dgm:pt>
    <dgm:pt modelId="{1E9CDD3D-E86E-4966-9D11-9E5298C30BA8}" type="parTrans" cxnId="{A6AC92E5-4A37-47A7-8B59-26732E87BB2B}">
      <dgm:prSet/>
      <dgm:spPr/>
      <dgm:t>
        <a:bodyPr/>
        <a:lstStyle/>
        <a:p>
          <a:endParaRPr lang="zh-CN" altLang="en-US" sz="1100">
            <a:latin typeface="微软雅黑" pitchFamily="34" charset="-122"/>
            <a:ea typeface="微软雅黑" pitchFamily="34" charset="-122"/>
          </a:endParaRPr>
        </a:p>
      </dgm:t>
    </dgm:pt>
    <dgm:pt modelId="{C909EAFB-7E83-4248-AA09-20C6A03EA356}" type="sibTrans" cxnId="{A6AC92E5-4A37-47A7-8B59-26732E87BB2B}">
      <dgm:prSet/>
      <dgm:spPr/>
      <dgm:t>
        <a:bodyPr/>
        <a:lstStyle/>
        <a:p>
          <a:endParaRPr lang="zh-CN" altLang="en-US" sz="1100">
            <a:latin typeface="微软雅黑" pitchFamily="34" charset="-122"/>
            <a:ea typeface="微软雅黑" pitchFamily="34" charset="-122"/>
          </a:endParaRPr>
        </a:p>
      </dgm:t>
    </dgm:pt>
    <dgm:pt modelId="{303E30E6-E910-4BBE-8533-7AF435990E7B}">
      <dgm:prSet phldrT="[文本]" custT="1"/>
      <dgm:spPr/>
      <dgm:t>
        <a:bodyPr/>
        <a:lstStyle/>
        <a:p>
          <a:r>
            <a:rPr lang="en-US" altLang="zh-CN" sz="1400" dirty="0" smtClean="0">
              <a:latin typeface="微软雅黑" pitchFamily="34" charset="-122"/>
              <a:ea typeface="微软雅黑" pitchFamily="34" charset="-122"/>
            </a:rPr>
            <a:t>ETF</a:t>
          </a:r>
          <a:r>
            <a:rPr lang="zh-CN" altLang="en-US" sz="1400" dirty="0" smtClean="0">
              <a:latin typeface="微软雅黑" pitchFamily="34" charset="-122"/>
              <a:ea typeface="微软雅黑" pitchFamily="34" charset="-122"/>
            </a:rPr>
            <a:t>流动性服务商评级</a:t>
          </a:r>
          <a:endParaRPr lang="zh-CN" altLang="en-US" sz="1400" dirty="0">
            <a:latin typeface="微软雅黑" pitchFamily="34" charset="-122"/>
            <a:ea typeface="微软雅黑" pitchFamily="34" charset="-122"/>
          </a:endParaRPr>
        </a:p>
      </dgm:t>
    </dgm:pt>
    <dgm:pt modelId="{80613E0D-BCCD-4D9E-A461-8C0A71A90A9B}" type="parTrans" cxnId="{543DEA4F-4361-4B5C-B06A-B1386D4DA8EF}">
      <dgm:prSet/>
      <dgm:spPr/>
      <dgm:t>
        <a:bodyPr/>
        <a:lstStyle/>
        <a:p>
          <a:endParaRPr lang="zh-CN" altLang="en-US" sz="1100">
            <a:latin typeface="微软雅黑" pitchFamily="34" charset="-122"/>
            <a:ea typeface="微软雅黑" pitchFamily="34" charset="-122"/>
          </a:endParaRPr>
        </a:p>
      </dgm:t>
    </dgm:pt>
    <dgm:pt modelId="{BD8CC33F-9DA1-4205-8055-FC044EF77305}" type="sibTrans" cxnId="{543DEA4F-4361-4B5C-B06A-B1386D4DA8EF}">
      <dgm:prSet/>
      <dgm:spPr/>
      <dgm:t>
        <a:bodyPr/>
        <a:lstStyle/>
        <a:p>
          <a:endParaRPr lang="zh-CN" altLang="en-US" sz="1100">
            <a:latin typeface="微软雅黑" pitchFamily="34" charset="-122"/>
            <a:ea typeface="微软雅黑" pitchFamily="34" charset="-122"/>
          </a:endParaRPr>
        </a:p>
      </dgm:t>
    </dgm:pt>
    <dgm:pt modelId="{FE6F9657-D4D5-4D0F-98C0-CCFB66E63CD3}">
      <dgm:prSet phldrT="[文本]" custT="1"/>
      <dgm:spPr/>
      <dgm:t>
        <a:bodyPr/>
        <a:lstStyle/>
        <a:p>
          <a:r>
            <a:rPr lang="en-US" altLang="zh-CN" sz="1400" dirty="0" smtClean="0">
              <a:latin typeface="微软雅黑" pitchFamily="34" charset="-122"/>
              <a:ea typeface="微软雅黑" pitchFamily="34" charset="-122"/>
            </a:rPr>
            <a:t>ETF</a:t>
          </a:r>
          <a:r>
            <a:rPr lang="zh-CN" altLang="en-US" sz="1400" dirty="0" smtClean="0">
              <a:latin typeface="微软雅黑" pitchFamily="34" charset="-122"/>
              <a:ea typeface="微软雅黑" pitchFamily="34" charset="-122"/>
            </a:rPr>
            <a:t>统计应用</a:t>
          </a:r>
          <a:endParaRPr lang="zh-CN" altLang="en-US" sz="1400" dirty="0">
            <a:latin typeface="微软雅黑" pitchFamily="34" charset="-122"/>
            <a:ea typeface="微软雅黑" pitchFamily="34" charset="-122"/>
          </a:endParaRPr>
        </a:p>
      </dgm:t>
    </dgm:pt>
    <dgm:pt modelId="{500B4D47-6C93-4963-8813-F40C064883DF}" type="parTrans" cxnId="{AB7D766C-87BF-4C32-B451-B43C4E9A3FD3}">
      <dgm:prSet/>
      <dgm:spPr/>
      <dgm:t>
        <a:bodyPr/>
        <a:lstStyle/>
        <a:p>
          <a:endParaRPr lang="zh-CN" altLang="en-US" sz="1100">
            <a:latin typeface="微软雅黑" pitchFamily="34" charset="-122"/>
            <a:ea typeface="微软雅黑" pitchFamily="34" charset="-122"/>
          </a:endParaRPr>
        </a:p>
      </dgm:t>
    </dgm:pt>
    <dgm:pt modelId="{EF72AC5E-D09E-4DBA-BD12-D6F5E6241DC7}" type="sibTrans" cxnId="{AB7D766C-87BF-4C32-B451-B43C4E9A3FD3}">
      <dgm:prSet/>
      <dgm:spPr/>
      <dgm:t>
        <a:bodyPr/>
        <a:lstStyle/>
        <a:p>
          <a:endParaRPr lang="zh-CN" altLang="en-US" sz="1100">
            <a:latin typeface="微软雅黑" pitchFamily="34" charset="-122"/>
            <a:ea typeface="微软雅黑" pitchFamily="34" charset="-122"/>
          </a:endParaRPr>
        </a:p>
      </dgm:t>
    </dgm:pt>
    <dgm:pt modelId="{A1F8F785-1437-49FF-8C61-1808A2D7EC39}">
      <dgm:prSet phldrT="[文本]" custT="1"/>
      <dgm:spPr/>
      <dgm:t>
        <a:bodyPr/>
        <a:lstStyle/>
        <a:p>
          <a:r>
            <a:rPr lang="zh-CN" altLang="en-US" sz="2000" b="1" dirty="0" smtClean="0">
              <a:solidFill>
                <a:srgbClr val="FF0000"/>
              </a:solidFill>
              <a:latin typeface="微软雅黑" pitchFamily="34" charset="-122"/>
              <a:ea typeface="微软雅黑" pitchFamily="34" charset="-122"/>
            </a:rPr>
            <a:t>债券业务部</a:t>
          </a:r>
          <a:endParaRPr lang="zh-CN" altLang="en-US" sz="2000" b="1" dirty="0">
            <a:solidFill>
              <a:srgbClr val="FF0000"/>
            </a:solidFill>
            <a:latin typeface="微软雅黑" pitchFamily="34" charset="-122"/>
            <a:ea typeface="微软雅黑" pitchFamily="34" charset="-122"/>
          </a:endParaRPr>
        </a:p>
      </dgm:t>
    </dgm:pt>
    <dgm:pt modelId="{96D16B0D-0A19-4BE6-BFAD-50B605347EAA}" type="parTrans" cxnId="{9AD101D0-0126-4C2C-A1CB-57FDBE18F406}">
      <dgm:prSet/>
      <dgm:spPr/>
      <dgm:t>
        <a:bodyPr/>
        <a:lstStyle/>
        <a:p>
          <a:endParaRPr lang="zh-CN" altLang="en-US" sz="1100">
            <a:latin typeface="微软雅黑" pitchFamily="34" charset="-122"/>
            <a:ea typeface="微软雅黑" pitchFamily="34" charset="-122"/>
          </a:endParaRPr>
        </a:p>
      </dgm:t>
    </dgm:pt>
    <dgm:pt modelId="{94314293-D514-4C2D-9035-454507C85A16}" type="sibTrans" cxnId="{9AD101D0-0126-4C2C-A1CB-57FDBE18F406}">
      <dgm:prSet/>
      <dgm:spPr/>
      <dgm:t>
        <a:bodyPr/>
        <a:lstStyle/>
        <a:p>
          <a:endParaRPr lang="zh-CN" altLang="en-US" sz="1100">
            <a:latin typeface="微软雅黑" pitchFamily="34" charset="-122"/>
            <a:ea typeface="微软雅黑" pitchFamily="34" charset="-122"/>
          </a:endParaRPr>
        </a:p>
      </dgm:t>
    </dgm:pt>
    <dgm:pt modelId="{CAD818FC-FD23-4BA5-AFC0-51149911B645}">
      <dgm:prSet phldrT="[文本]" custT="1"/>
      <dgm:spPr/>
      <dgm:t>
        <a:bodyPr/>
        <a:lstStyle/>
        <a:p>
          <a:r>
            <a:rPr lang="zh-CN" altLang="en-US" sz="2000" b="1" dirty="0" smtClean="0">
              <a:solidFill>
                <a:srgbClr val="FF0000"/>
              </a:solidFill>
              <a:latin typeface="微软雅黑" pitchFamily="34" charset="-122"/>
              <a:ea typeface="微软雅黑" pitchFamily="34" charset="-122"/>
            </a:rPr>
            <a:t>会员部</a:t>
          </a:r>
          <a:endParaRPr lang="zh-CN" altLang="en-US" sz="2000" b="1" dirty="0">
            <a:solidFill>
              <a:srgbClr val="FF0000"/>
            </a:solidFill>
            <a:latin typeface="微软雅黑" pitchFamily="34" charset="-122"/>
            <a:ea typeface="微软雅黑" pitchFamily="34" charset="-122"/>
          </a:endParaRPr>
        </a:p>
      </dgm:t>
    </dgm:pt>
    <dgm:pt modelId="{6A787B68-DDA3-4BA2-AA1F-3C9AE2687E58}" type="parTrans" cxnId="{87E18616-CC38-4CF5-B31C-3E93CD5B924B}">
      <dgm:prSet/>
      <dgm:spPr/>
      <dgm:t>
        <a:bodyPr/>
        <a:lstStyle/>
        <a:p>
          <a:endParaRPr lang="zh-CN" altLang="en-US" sz="1100">
            <a:latin typeface="微软雅黑" pitchFamily="34" charset="-122"/>
            <a:ea typeface="微软雅黑" pitchFamily="34" charset="-122"/>
          </a:endParaRPr>
        </a:p>
      </dgm:t>
    </dgm:pt>
    <dgm:pt modelId="{2192AA6A-012B-4BCD-8DDC-DE7532DF2D86}" type="sibTrans" cxnId="{87E18616-CC38-4CF5-B31C-3E93CD5B924B}">
      <dgm:prSet/>
      <dgm:spPr/>
      <dgm:t>
        <a:bodyPr/>
        <a:lstStyle/>
        <a:p>
          <a:endParaRPr lang="zh-CN" altLang="en-US" sz="1100">
            <a:latin typeface="微软雅黑" pitchFamily="34" charset="-122"/>
            <a:ea typeface="微软雅黑" pitchFamily="34" charset="-122"/>
          </a:endParaRPr>
        </a:p>
      </dgm:t>
    </dgm:pt>
    <dgm:pt modelId="{E23E14AC-56EB-479E-B2BB-F453F809B3AA}">
      <dgm:prSet phldrT="[文本]" custT="1"/>
      <dgm:spPr/>
      <dgm:t>
        <a:bodyPr/>
        <a:lstStyle/>
        <a:p>
          <a:r>
            <a:rPr lang="zh-CN" altLang="en-US" sz="1400" dirty="0" smtClean="0">
              <a:latin typeface="微软雅黑" pitchFamily="34" charset="-122"/>
              <a:ea typeface="微软雅黑" pitchFamily="34" charset="-122"/>
            </a:rPr>
            <a:t>成交回放</a:t>
          </a:r>
          <a:endParaRPr lang="zh-CN" altLang="en-US" sz="1400" dirty="0">
            <a:latin typeface="微软雅黑" pitchFamily="34" charset="-122"/>
            <a:ea typeface="微软雅黑" pitchFamily="34" charset="-122"/>
          </a:endParaRPr>
        </a:p>
      </dgm:t>
    </dgm:pt>
    <dgm:pt modelId="{2DE0FBF3-EFFC-4AA8-A78A-989D640A45E2}" type="parTrans" cxnId="{3E5777B8-3272-478E-9E36-05B993479754}">
      <dgm:prSet/>
      <dgm:spPr/>
      <dgm:t>
        <a:bodyPr/>
        <a:lstStyle/>
        <a:p>
          <a:endParaRPr lang="zh-CN" altLang="en-US"/>
        </a:p>
      </dgm:t>
    </dgm:pt>
    <dgm:pt modelId="{46E2AA3D-22AF-46A2-91B4-F3E111CF5A87}" type="sibTrans" cxnId="{3E5777B8-3272-478E-9E36-05B993479754}">
      <dgm:prSet/>
      <dgm:spPr/>
      <dgm:t>
        <a:bodyPr/>
        <a:lstStyle/>
        <a:p>
          <a:endParaRPr lang="zh-CN" altLang="en-US"/>
        </a:p>
      </dgm:t>
    </dgm:pt>
    <dgm:pt modelId="{37B1BD5B-6291-4AE2-84C5-B8C30A5097B9}">
      <dgm:prSet phldrT="[文本]" custT="1"/>
      <dgm:spPr/>
      <dgm:t>
        <a:bodyPr/>
        <a:lstStyle/>
        <a:p>
          <a:r>
            <a:rPr lang="zh-CN" altLang="en-US" sz="1400" dirty="0" smtClean="0">
              <a:latin typeface="微软雅黑" pitchFamily="34" charset="-122"/>
              <a:ea typeface="微软雅黑" pitchFamily="34" charset="-122"/>
            </a:rPr>
            <a:t>维度信息查询</a:t>
          </a:r>
          <a:endParaRPr lang="zh-CN" altLang="en-US" sz="1400" dirty="0">
            <a:latin typeface="微软雅黑" pitchFamily="34" charset="-122"/>
            <a:ea typeface="微软雅黑" pitchFamily="34" charset="-122"/>
          </a:endParaRPr>
        </a:p>
      </dgm:t>
    </dgm:pt>
    <dgm:pt modelId="{61D5A5EB-1652-43AB-807E-673B07AFDE64}" type="parTrans" cxnId="{606C2166-24B4-4E95-B4C8-35C60C106B3C}">
      <dgm:prSet/>
      <dgm:spPr/>
      <dgm:t>
        <a:bodyPr/>
        <a:lstStyle/>
        <a:p>
          <a:endParaRPr lang="zh-CN" altLang="en-US"/>
        </a:p>
      </dgm:t>
    </dgm:pt>
    <dgm:pt modelId="{B3E9F34D-A206-440D-8652-0E6906F25C3A}" type="sibTrans" cxnId="{606C2166-24B4-4E95-B4C8-35C60C106B3C}">
      <dgm:prSet/>
      <dgm:spPr/>
      <dgm:t>
        <a:bodyPr/>
        <a:lstStyle/>
        <a:p>
          <a:endParaRPr lang="zh-CN" altLang="en-US"/>
        </a:p>
      </dgm:t>
    </dgm:pt>
    <dgm:pt modelId="{FC0DECE1-CBAC-4BA6-B2D7-EE82BFB1011D}">
      <dgm:prSet phldrT="[文本]" custT="1"/>
      <dgm:spPr/>
      <dgm:t>
        <a:bodyPr/>
        <a:lstStyle/>
        <a:p>
          <a:r>
            <a:rPr lang="zh-CN" altLang="en-US" sz="1400" dirty="0" smtClean="0">
              <a:latin typeface="微软雅黑" pitchFamily="34" charset="-122"/>
              <a:ea typeface="微软雅黑" pitchFamily="34" charset="-122"/>
            </a:rPr>
            <a:t>短线协查指标</a:t>
          </a:r>
          <a:endParaRPr lang="zh-CN" altLang="en-US" sz="1400" dirty="0">
            <a:latin typeface="微软雅黑" pitchFamily="34" charset="-122"/>
            <a:ea typeface="微软雅黑" pitchFamily="34" charset="-122"/>
          </a:endParaRPr>
        </a:p>
      </dgm:t>
    </dgm:pt>
    <dgm:pt modelId="{7C8692E7-0BCB-4890-A531-12997499A9E9}" type="parTrans" cxnId="{E87AE67F-DF70-4E3E-8560-6AEFA3F0AA3A}">
      <dgm:prSet/>
      <dgm:spPr/>
      <dgm:t>
        <a:bodyPr/>
        <a:lstStyle/>
        <a:p>
          <a:endParaRPr lang="zh-CN" altLang="en-US"/>
        </a:p>
      </dgm:t>
    </dgm:pt>
    <dgm:pt modelId="{33A72D2A-C6B9-403C-A8FA-D17E138A4A89}" type="sibTrans" cxnId="{E87AE67F-DF70-4E3E-8560-6AEFA3F0AA3A}">
      <dgm:prSet/>
      <dgm:spPr/>
      <dgm:t>
        <a:bodyPr/>
        <a:lstStyle/>
        <a:p>
          <a:endParaRPr lang="zh-CN" altLang="en-US"/>
        </a:p>
      </dgm:t>
    </dgm:pt>
    <dgm:pt modelId="{08918CD1-E3F2-4A26-9CE1-994F856DC0CC}">
      <dgm:prSet phldrT="[文本]" custT="1"/>
      <dgm:spPr/>
      <dgm:t>
        <a:bodyPr/>
        <a:lstStyle/>
        <a:p>
          <a:r>
            <a:rPr lang="zh-CN" altLang="en-US" sz="1400" dirty="0" smtClean="0">
              <a:latin typeface="微软雅黑" pitchFamily="34" charset="-122"/>
              <a:ea typeface="微软雅黑" pitchFamily="34" charset="-122"/>
            </a:rPr>
            <a:t>庄股协查指标</a:t>
          </a:r>
          <a:endParaRPr lang="zh-CN" altLang="en-US" sz="1400" dirty="0">
            <a:latin typeface="微软雅黑" pitchFamily="34" charset="-122"/>
            <a:ea typeface="微软雅黑" pitchFamily="34" charset="-122"/>
          </a:endParaRPr>
        </a:p>
      </dgm:t>
    </dgm:pt>
    <dgm:pt modelId="{5802F5C7-1C24-4E11-B857-38A5D2A126C6}" type="parTrans" cxnId="{3FFB4380-FEF3-471D-85A1-45BFAB478ADC}">
      <dgm:prSet/>
      <dgm:spPr/>
      <dgm:t>
        <a:bodyPr/>
        <a:lstStyle/>
        <a:p>
          <a:endParaRPr lang="zh-CN" altLang="en-US"/>
        </a:p>
      </dgm:t>
    </dgm:pt>
    <dgm:pt modelId="{1D3BA111-34B6-407F-9A05-CF872459CC99}" type="sibTrans" cxnId="{3FFB4380-FEF3-471D-85A1-45BFAB478ADC}">
      <dgm:prSet/>
      <dgm:spPr/>
      <dgm:t>
        <a:bodyPr/>
        <a:lstStyle/>
        <a:p>
          <a:endParaRPr lang="zh-CN" altLang="en-US"/>
        </a:p>
      </dgm:t>
    </dgm:pt>
    <dgm:pt modelId="{786BA521-C8CF-43C5-846C-FE54FE3FFA6C}">
      <dgm:prSet phldrT="[文本]" custT="1"/>
      <dgm:spPr/>
      <dgm:t>
        <a:bodyPr/>
        <a:lstStyle/>
        <a:p>
          <a:r>
            <a:rPr lang="zh-CN" altLang="en-US" sz="1400" dirty="0" smtClean="0">
              <a:latin typeface="微软雅黑" pitchFamily="34" charset="-122"/>
              <a:ea typeface="微软雅黑" pitchFamily="34" charset="-122"/>
            </a:rPr>
            <a:t>内幕交易特征分析</a:t>
          </a:r>
          <a:endParaRPr lang="zh-CN" altLang="en-US" sz="1400" dirty="0">
            <a:latin typeface="微软雅黑" pitchFamily="34" charset="-122"/>
            <a:ea typeface="微软雅黑" pitchFamily="34" charset="-122"/>
          </a:endParaRPr>
        </a:p>
      </dgm:t>
    </dgm:pt>
    <dgm:pt modelId="{47684ECC-633F-4230-969B-DCB0A94F26CC}" type="parTrans" cxnId="{3B533636-857B-4D7A-AE5A-A80267F3F09F}">
      <dgm:prSet/>
      <dgm:spPr/>
      <dgm:t>
        <a:bodyPr/>
        <a:lstStyle/>
        <a:p>
          <a:endParaRPr lang="zh-CN" altLang="en-US"/>
        </a:p>
      </dgm:t>
    </dgm:pt>
    <dgm:pt modelId="{FA2AAEBE-7F56-427F-A6ED-4814CE82E5C0}" type="sibTrans" cxnId="{3B533636-857B-4D7A-AE5A-A80267F3F09F}">
      <dgm:prSet/>
      <dgm:spPr/>
      <dgm:t>
        <a:bodyPr/>
        <a:lstStyle/>
        <a:p>
          <a:endParaRPr lang="zh-CN" altLang="en-US"/>
        </a:p>
      </dgm:t>
    </dgm:pt>
    <dgm:pt modelId="{1C4E9BF2-15A2-4AFC-8DB8-6D8A1BC4C790}">
      <dgm:prSet phldrT="[文本]" custT="1"/>
      <dgm:spPr/>
      <dgm:t>
        <a:bodyPr/>
        <a:lstStyle/>
        <a:p>
          <a:r>
            <a:rPr lang="zh-CN" altLang="en-US" sz="1400" dirty="0" smtClean="0">
              <a:latin typeface="微软雅黑" pitchFamily="34" charset="-122"/>
              <a:ea typeface="微软雅黑" pitchFamily="34" charset="-122"/>
            </a:rPr>
            <a:t>基金反向交易</a:t>
          </a:r>
          <a:endParaRPr lang="zh-CN" altLang="en-US" sz="1400" dirty="0">
            <a:latin typeface="微软雅黑" pitchFamily="34" charset="-122"/>
            <a:ea typeface="微软雅黑" pitchFamily="34" charset="-122"/>
          </a:endParaRPr>
        </a:p>
      </dgm:t>
    </dgm:pt>
    <dgm:pt modelId="{CDE30717-B47C-4499-94A4-8EBD9BF970B7}" type="parTrans" cxnId="{09E764EE-DE91-4612-93FF-A8EC82ABA828}">
      <dgm:prSet/>
      <dgm:spPr/>
      <dgm:t>
        <a:bodyPr/>
        <a:lstStyle/>
        <a:p>
          <a:endParaRPr lang="zh-CN" altLang="en-US"/>
        </a:p>
      </dgm:t>
    </dgm:pt>
    <dgm:pt modelId="{63CCA90C-3D02-4BD6-AE8D-59C71861C580}" type="sibTrans" cxnId="{09E764EE-DE91-4612-93FF-A8EC82ABA828}">
      <dgm:prSet/>
      <dgm:spPr/>
      <dgm:t>
        <a:bodyPr/>
        <a:lstStyle/>
        <a:p>
          <a:endParaRPr lang="zh-CN" altLang="en-US"/>
        </a:p>
      </dgm:t>
    </dgm:pt>
    <dgm:pt modelId="{56D515B1-E04E-41ED-9E81-8D66F32FCD3A}">
      <dgm:prSet phldrT="[文本]" custT="1"/>
      <dgm:spPr/>
      <dgm:t>
        <a:bodyPr/>
        <a:lstStyle/>
        <a:p>
          <a:r>
            <a:rPr lang="zh-CN" altLang="en-US" sz="1400" dirty="0" smtClean="0">
              <a:latin typeface="微软雅黑" pitchFamily="34" charset="-122"/>
              <a:ea typeface="微软雅黑" pitchFamily="34" charset="-122"/>
            </a:rPr>
            <a:t>账面盈利计算</a:t>
          </a:r>
          <a:endParaRPr lang="zh-CN" altLang="en-US" sz="1400" dirty="0">
            <a:latin typeface="微软雅黑" pitchFamily="34" charset="-122"/>
            <a:ea typeface="微软雅黑" pitchFamily="34" charset="-122"/>
          </a:endParaRPr>
        </a:p>
      </dgm:t>
    </dgm:pt>
    <dgm:pt modelId="{72E0C4F9-D4F7-49E7-9C0B-E3D97DD4121D}" type="parTrans" cxnId="{2ADEE6E5-742F-43FE-8864-55D98EF26546}">
      <dgm:prSet/>
      <dgm:spPr/>
      <dgm:t>
        <a:bodyPr/>
        <a:lstStyle/>
        <a:p>
          <a:endParaRPr lang="zh-CN" altLang="en-US"/>
        </a:p>
      </dgm:t>
    </dgm:pt>
    <dgm:pt modelId="{1A694344-5005-4304-BF9C-E49A4453DF71}" type="sibTrans" cxnId="{2ADEE6E5-742F-43FE-8864-55D98EF26546}">
      <dgm:prSet/>
      <dgm:spPr/>
      <dgm:t>
        <a:bodyPr/>
        <a:lstStyle/>
        <a:p>
          <a:endParaRPr lang="zh-CN" altLang="en-US"/>
        </a:p>
      </dgm:t>
    </dgm:pt>
    <dgm:pt modelId="{AA490FF0-B125-491B-926B-52F17F7435CA}">
      <dgm:prSet phldrT="[文本]" custT="1"/>
      <dgm:spPr/>
      <dgm:t>
        <a:bodyPr/>
        <a:lstStyle/>
        <a:p>
          <a:r>
            <a:rPr lang="zh-CN" altLang="en-US" sz="1400" dirty="0" smtClean="0">
              <a:latin typeface="微软雅黑" pitchFamily="34" charset="-122"/>
              <a:ea typeface="微软雅黑" pitchFamily="34" charset="-122"/>
            </a:rPr>
            <a:t>先进先出后进先出计算</a:t>
          </a:r>
          <a:endParaRPr lang="zh-CN" altLang="en-US" sz="1400" dirty="0">
            <a:latin typeface="微软雅黑" pitchFamily="34" charset="-122"/>
            <a:ea typeface="微软雅黑" pitchFamily="34" charset="-122"/>
          </a:endParaRPr>
        </a:p>
      </dgm:t>
    </dgm:pt>
    <dgm:pt modelId="{DB55B5DF-F1D9-473D-BC84-346D4645E29E}" type="parTrans" cxnId="{0150C0C5-EB79-4942-9663-E8D3AC15E8E5}">
      <dgm:prSet/>
      <dgm:spPr/>
      <dgm:t>
        <a:bodyPr/>
        <a:lstStyle/>
        <a:p>
          <a:endParaRPr lang="zh-CN" altLang="en-US"/>
        </a:p>
      </dgm:t>
    </dgm:pt>
    <dgm:pt modelId="{EA6D3BD8-140D-4310-9346-EE6A2798A24C}" type="sibTrans" cxnId="{0150C0C5-EB79-4942-9663-E8D3AC15E8E5}">
      <dgm:prSet/>
      <dgm:spPr/>
      <dgm:t>
        <a:bodyPr/>
        <a:lstStyle/>
        <a:p>
          <a:endParaRPr lang="zh-CN" altLang="en-US"/>
        </a:p>
      </dgm:t>
    </dgm:pt>
    <dgm:pt modelId="{39D6D6F9-310A-4247-BB0C-A438AEB41089}">
      <dgm:prSet phldrT="[文本]" custT="1"/>
      <dgm:spPr/>
      <dgm:t>
        <a:bodyPr/>
        <a:lstStyle/>
        <a:p>
          <a:r>
            <a:rPr lang="zh-CN" altLang="en-US" sz="1400" dirty="0" smtClean="0">
              <a:latin typeface="微软雅黑" pitchFamily="34" charset="-122"/>
              <a:ea typeface="微软雅黑" pitchFamily="34" charset="-122"/>
            </a:rPr>
            <a:t>账户行为追踪</a:t>
          </a:r>
          <a:endParaRPr lang="zh-CN" altLang="en-US" sz="1400" dirty="0">
            <a:latin typeface="微软雅黑" pitchFamily="34" charset="-122"/>
            <a:ea typeface="微软雅黑" pitchFamily="34" charset="-122"/>
          </a:endParaRPr>
        </a:p>
      </dgm:t>
    </dgm:pt>
    <dgm:pt modelId="{361A9775-6112-4DF3-95C9-508E814A8711}" type="parTrans" cxnId="{433151AD-178D-4F19-9A89-D78392ED7A77}">
      <dgm:prSet/>
      <dgm:spPr/>
      <dgm:t>
        <a:bodyPr/>
        <a:lstStyle/>
        <a:p>
          <a:endParaRPr lang="zh-CN" altLang="en-US"/>
        </a:p>
      </dgm:t>
    </dgm:pt>
    <dgm:pt modelId="{80C77E10-C204-40AB-A339-F236B4A3D7B9}" type="sibTrans" cxnId="{433151AD-178D-4F19-9A89-D78392ED7A77}">
      <dgm:prSet/>
      <dgm:spPr/>
      <dgm:t>
        <a:bodyPr/>
        <a:lstStyle/>
        <a:p>
          <a:endParaRPr lang="zh-CN" altLang="en-US"/>
        </a:p>
      </dgm:t>
    </dgm:pt>
    <dgm:pt modelId="{E94F5BED-03E9-4A36-8337-F18AA25C27B5}">
      <dgm:prSet phldrT="[文本]" custT="1"/>
      <dgm:spPr/>
      <dgm:t>
        <a:bodyPr/>
        <a:lstStyle/>
        <a:p>
          <a:r>
            <a:rPr lang="zh-CN" altLang="en-US" sz="1400" dirty="0" smtClean="0">
              <a:latin typeface="微软雅黑" pitchFamily="34" charset="-122"/>
              <a:ea typeface="微软雅黑" pitchFamily="34" charset="-122"/>
            </a:rPr>
            <a:t>好人举手</a:t>
          </a:r>
          <a:endParaRPr lang="zh-CN" altLang="en-US" sz="1400" dirty="0">
            <a:latin typeface="微软雅黑" pitchFamily="34" charset="-122"/>
            <a:ea typeface="微软雅黑" pitchFamily="34" charset="-122"/>
          </a:endParaRPr>
        </a:p>
      </dgm:t>
    </dgm:pt>
    <dgm:pt modelId="{C272EA97-4BDD-4DBB-BCC9-794C49CB2FAA}" type="parTrans" cxnId="{D98E5770-943A-477C-A9E1-F049E320462F}">
      <dgm:prSet/>
      <dgm:spPr/>
      <dgm:t>
        <a:bodyPr/>
        <a:lstStyle/>
        <a:p>
          <a:endParaRPr lang="zh-CN" altLang="en-US"/>
        </a:p>
      </dgm:t>
    </dgm:pt>
    <dgm:pt modelId="{41DDEB86-9004-4068-A3B0-22AFD9E0A22C}" type="sibTrans" cxnId="{D98E5770-943A-477C-A9E1-F049E320462F}">
      <dgm:prSet/>
      <dgm:spPr/>
      <dgm:t>
        <a:bodyPr/>
        <a:lstStyle/>
        <a:p>
          <a:endParaRPr lang="zh-CN" altLang="en-US"/>
        </a:p>
      </dgm:t>
    </dgm:pt>
    <dgm:pt modelId="{3A6C1282-4593-4BAB-AEFF-B21189318DBE}">
      <dgm:prSet phldrT="[文本]" custT="1"/>
      <dgm:spPr/>
      <dgm:t>
        <a:bodyPr/>
        <a:lstStyle/>
        <a:p>
          <a:r>
            <a:rPr lang="zh-CN" altLang="en-US" sz="1400" dirty="0" smtClean="0">
              <a:latin typeface="微软雅黑" pitchFamily="34" charset="-122"/>
              <a:ea typeface="微软雅黑" pitchFamily="34" charset="-122"/>
            </a:rPr>
            <a:t>交易记录查询</a:t>
          </a:r>
          <a:endParaRPr lang="zh-CN" altLang="en-US" sz="1400" dirty="0">
            <a:latin typeface="微软雅黑" pitchFamily="34" charset="-122"/>
            <a:ea typeface="微软雅黑" pitchFamily="34" charset="-122"/>
          </a:endParaRPr>
        </a:p>
      </dgm:t>
    </dgm:pt>
    <dgm:pt modelId="{58C0966A-A8D9-4115-9918-BA6DE669D313}" type="parTrans" cxnId="{F921E34F-92D9-4C53-AAEB-1951C2534EE7}">
      <dgm:prSet/>
      <dgm:spPr/>
      <dgm:t>
        <a:bodyPr/>
        <a:lstStyle/>
        <a:p>
          <a:endParaRPr lang="zh-CN" altLang="en-US"/>
        </a:p>
      </dgm:t>
    </dgm:pt>
    <dgm:pt modelId="{37073398-4657-409A-AF5F-7812E93CBCB6}" type="sibTrans" cxnId="{F921E34F-92D9-4C53-AAEB-1951C2534EE7}">
      <dgm:prSet/>
      <dgm:spPr/>
      <dgm:t>
        <a:bodyPr/>
        <a:lstStyle/>
        <a:p>
          <a:endParaRPr lang="zh-CN" altLang="en-US"/>
        </a:p>
      </dgm:t>
    </dgm:pt>
    <dgm:pt modelId="{4D45480A-B7A8-48CC-9F94-1A67CBD61610}">
      <dgm:prSet phldrT="[文本]" custT="1"/>
      <dgm:spPr/>
      <dgm:t>
        <a:bodyPr/>
        <a:lstStyle/>
        <a:p>
          <a:r>
            <a:rPr lang="zh-CN" altLang="en-US" sz="1400" dirty="0" smtClean="0">
              <a:latin typeface="微软雅黑" pitchFamily="34" charset="-122"/>
              <a:ea typeface="微软雅黑" pitchFamily="34" charset="-122"/>
            </a:rPr>
            <a:t>个股期权风险指标</a:t>
          </a:r>
          <a:endParaRPr lang="zh-CN" altLang="en-US" sz="1400" dirty="0">
            <a:latin typeface="微软雅黑" pitchFamily="34" charset="-122"/>
            <a:ea typeface="微软雅黑" pitchFamily="34" charset="-122"/>
          </a:endParaRPr>
        </a:p>
      </dgm:t>
    </dgm:pt>
    <dgm:pt modelId="{16033BB3-BCAE-4181-B67A-9E468C633D4E}" type="parTrans" cxnId="{8F6F04DB-8339-4208-8819-ED024FFD41BF}">
      <dgm:prSet/>
      <dgm:spPr/>
      <dgm:t>
        <a:bodyPr/>
        <a:lstStyle/>
        <a:p>
          <a:endParaRPr lang="zh-CN" altLang="en-US"/>
        </a:p>
      </dgm:t>
    </dgm:pt>
    <dgm:pt modelId="{EFE79569-410C-4D61-9BE8-13CAF765DEFA}" type="sibTrans" cxnId="{8F6F04DB-8339-4208-8819-ED024FFD41BF}">
      <dgm:prSet/>
      <dgm:spPr/>
      <dgm:t>
        <a:bodyPr/>
        <a:lstStyle/>
        <a:p>
          <a:endParaRPr lang="zh-CN" altLang="en-US"/>
        </a:p>
      </dgm:t>
    </dgm:pt>
    <dgm:pt modelId="{8FBB0900-D348-46AA-B31C-65995E90CFA6}">
      <dgm:prSet phldrT="[文本]" custT="1"/>
      <dgm:spPr/>
      <dgm:t>
        <a:bodyPr/>
        <a:lstStyle/>
        <a:p>
          <a:r>
            <a:rPr lang="zh-CN" altLang="en-US" sz="1400" dirty="0" smtClean="0">
              <a:latin typeface="微软雅黑" pitchFamily="34" charset="-122"/>
              <a:ea typeface="微软雅黑" pitchFamily="34" charset="-122"/>
            </a:rPr>
            <a:t>个股期权做市商评级</a:t>
          </a:r>
          <a:endParaRPr lang="zh-CN" altLang="en-US" sz="1400" dirty="0">
            <a:latin typeface="微软雅黑" pitchFamily="34" charset="-122"/>
            <a:ea typeface="微软雅黑" pitchFamily="34" charset="-122"/>
          </a:endParaRPr>
        </a:p>
      </dgm:t>
    </dgm:pt>
    <dgm:pt modelId="{54C5BC6F-CE38-4B51-951A-BD5B15810BF1}" type="parTrans" cxnId="{88344972-F342-4454-B3EC-03F30DA08CD3}">
      <dgm:prSet/>
      <dgm:spPr/>
      <dgm:t>
        <a:bodyPr/>
        <a:lstStyle/>
        <a:p>
          <a:endParaRPr lang="zh-CN" altLang="en-US"/>
        </a:p>
      </dgm:t>
    </dgm:pt>
    <dgm:pt modelId="{89FA8F47-276E-4D6F-BF76-98DD87423C29}" type="sibTrans" cxnId="{88344972-F342-4454-B3EC-03F30DA08CD3}">
      <dgm:prSet/>
      <dgm:spPr/>
      <dgm:t>
        <a:bodyPr/>
        <a:lstStyle/>
        <a:p>
          <a:endParaRPr lang="zh-CN" altLang="en-US"/>
        </a:p>
      </dgm:t>
    </dgm:pt>
    <dgm:pt modelId="{9D1135AD-05E6-4C6B-B4F5-B2914035EB12}">
      <dgm:prSet phldrT="[文本]" custT="1"/>
      <dgm:spPr/>
      <dgm:t>
        <a:bodyPr/>
        <a:lstStyle/>
        <a:p>
          <a:r>
            <a:rPr lang="en-US" altLang="zh-CN" sz="1400" dirty="0" smtClean="0">
              <a:latin typeface="微软雅黑" pitchFamily="34" charset="-122"/>
              <a:ea typeface="微软雅黑" pitchFamily="34" charset="-122"/>
            </a:rPr>
            <a:t>ETF</a:t>
          </a:r>
          <a:r>
            <a:rPr lang="zh-CN" altLang="en-US" sz="1400" dirty="0" smtClean="0">
              <a:latin typeface="微软雅黑" pitchFamily="34" charset="-122"/>
              <a:ea typeface="微软雅黑" pitchFamily="34" charset="-122"/>
            </a:rPr>
            <a:t>经手费流量费减免</a:t>
          </a:r>
          <a:endParaRPr lang="zh-CN" altLang="en-US" sz="1400" dirty="0">
            <a:latin typeface="微软雅黑" pitchFamily="34" charset="-122"/>
            <a:ea typeface="微软雅黑" pitchFamily="34" charset="-122"/>
          </a:endParaRPr>
        </a:p>
      </dgm:t>
    </dgm:pt>
    <dgm:pt modelId="{93C0AA91-22D2-44F5-A14C-54D6F33EFF2E}" type="parTrans" cxnId="{92DA5AC9-2702-4655-80CB-D9E53AF16EE6}">
      <dgm:prSet/>
      <dgm:spPr/>
      <dgm:t>
        <a:bodyPr/>
        <a:lstStyle/>
        <a:p>
          <a:endParaRPr lang="zh-CN" altLang="en-US"/>
        </a:p>
      </dgm:t>
    </dgm:pt>
    <dgm:pt modelId="{91D95C81-52E2-445F-A947-50B3CA2A1350}" type="sibTrans" cxnId="{92DA5AC9-2702-4655-80CB-D9E53AF16EE6}">
      <dgm:prSet/>
      <dgm:spPr/>
      <dgm:t>
        <a:bodyPr/>
        <a:lstStyle/>
        <a:p>
          <a:endParaRPr lang="zh-CN" altLang="en-US"/>
        </a:p>
      </dgm:t>
    </dgm:pt>
    <dgm:pt modelId="{135FF548-8C2D-44AD-87EF-EBE192D7496E}">
      <dgm:prSet phldrT="[文本]" custT="1"/>
      <dgm:spPr/>
      <dgm:t>
        <a:bodyPr/>
        <a:lstStyle/>
        <a:p>
          <a:endParaRPr lang="zh-CN" altLang="en-US" sz="1400" dirty="0">
            <a:latin typeface="微软雅黑" pitchFamily="34" charset="-122"/>
            <a:ea typeface="微软雅黑" pitchFamily="34" charset="-122"/>
          </a:endParaRPr>
        </a:p>
      </dgm:t>
    </dgm:pt>
    <dgm:pt modelId="{67DBA426-0108-43EA-B8D4-8F80FB9B544F}" type="parTrans" cxnId="{902546E7-4205-4174-90EA-38F3C8563618}">
      <dgm:prSet/>
      <dgm:spPr/>
      <dgm:t>
        <a:bodyPr/>
        <a:lstStyle/>
        <a:p>
          <a:endParaRPr lang="zh-CN" altLang="en-US"/>
        </a:p>
      </dgm:t>
    </dgm:pt>
    <dgm:pt modelId="{D844922E-24F9-46D9-AB1A-166FA395DE1C}" type="sibTrans" cxnId="{902546E7-4205-4174-90EA-38F3C8563618}">
      <dgm:prSet/>
      <dgm:spPr/>
      <dgm:t>
        <a:bodyPr/>
        <a:lstStyle/>
        <a:p>
          <a:endParaRPr lang="zh-CN" altLang="en-US"/>
        </a:p>
      </dgm:t>
    </dgm:pt>
    <dgm:pt modelId="{413E2F65-A563-438C-A9ED-B7813AA3ED2E}">
      <dgm:prSet phldrT="[文本]" custT="1"/>
      <dgm:spPr/>
      <dgm:t>
        <a:bodyPr/>
        <a:lstStyle/>
        <a:p>
          <a:r>
            <a:rPr lang="zh-CN" altLang="en-US" sz="1400" dirty="0" smtClean="0">
              <a:latin typeface="微软雅黑" pitchFamily="34" charset="-122"/>
              <a:ea typeface="微软雅黑" pitchFamily="34" charset="-122"/>
            </a:rPr>
            <a:t>债券信息网数据</a:t>
          </a:r>
          <a:endParaRPr lang="zh-CN" altLang="en-US" sz="1400" dirty="0">
            <a:latin typeface="微软雅黑" pitchFamily="34" charset="-122"/>
            <a:ea typeface="微软雅黑" pitchFamily="34" charset="-122"/>
          </a:endParaRPr>
        </a:p>
      </dgm:t>
    </dgm:pt>
    <dgm:pt modelId="{65CBAC9E-8E1C-4B8D-9B22-905421ABC8CD}" type="parTrans" cxnId="{793AD2AC-2903-4D38-9767-58F2C7D91632}">
      <dgm:prSet/>
      <dgm:spPr/>
      <dgm:t>
        <a:bodyPr/>
        <a:lstStyle/>
        <a:p>
          <a:endParaRPr lang="zh-CN" altLang="en-US"/>
        </a:p>
      </dgm:t>
    </dgm:pt>
    <dgm:pt modelId="{E34CE15B-3959-4478-BF7D-607C41E4B047}" type="sibTrans" cxnId="{793AD2AC-2903-4D38-9767-58F2C7D91632}">
      <dgm:prSet/>
      <dgm:spPr/>
      <dgm:t>
        <a:bodyPr/>
        <a:lstStyle/>
        <a:p>
          <a:endParaRPr lang="zh-CN" altLang="en-US"/>
        </a:p>
      </dgm:t>
    </dgm:pt>
    <dgm:pt modelId="{FB71BD02-FCA1-4892-885A-8E667A5095A6}">
      <dgm:prSet phldrT="[文本]" custT="1"/>
      <dgm:spPr/>
      <dgm:t>
        <a:bodyPr/>
        <a:lstStyle/>
        <a:p>
          <a:r>
            <a:rPr lang="zh-CN" altLang="en-US" sz="1400" dirty="0" smtClean="0">
              <a:latin typeface="微软雅黑" pitchFamily="34" charset="-122"/>
              <a:ea typeface="微软雅黑" pitchFamily="34" charset="-122"/>
            </a:rPr>
            <a:t>债券指标风险监控</a:t>
          </a:r>
          <a:endParaRPr lang="zh-CN" altLang="en-US" sz="1400" dirty="0">
            <a:latin typeface="微软雅黑" pitchFamily="34" charset="-122"/>
            <a:ea typeface="微软雅黑" pitchFamily="34" charset="-122"/>
          </a:endParaRPr>
        </a:p>
      </dgm:t>
    </dgm:pt>
    <dgm:pt modelId="{A06F5C5C-AA95-4E32-9FB6-D7135194DC22}" type="parTrans" cxnId="{C915BBC2-9CC0-4EA9-94F8-3DA08EAA2F69}">
      <dgm:prSet/>
      <dgm:spPr/>
      <dgm:t>
        <a:bodyPr/>
        <a:lstStyle/>
        <a:p>
          <a:endParaRPr lang="zh-CN" altLang="en-US"/>
        </a:p>
      </dgm:t>
    </dgm:pt>
    <dgm:pt modelId="{C44C9D09-516A-4A6E-8539-EDFAB4D3A2F2}" type="sibTrans" cxnId="{C915BBC2-9CC0-4EA9-94F8-3DA08EAA2F69}">
      <dgm:prSet/>
      <dgm:spPr/>
      <dgm:t>
        <a:bodyPr/>
        <a:lstStyle/>
        <a:p>
          <a:endParaRPr lang="zh-CN" altLang="en-US"/>
        </a:p>
      </dgm:t>
    </dgm:pt>
    <dgm:pt modelId="{0259F84E-55C2-4BA1-9120-65053280D81D}">
      <dgm:prSet phldrT="[文本]" custT="1"/>
      <dgm:spPr/>
      <dgm:t>
        <a:bodyPr/>
        <a:lstStyle/>
        <a:p>
          <a:r>
            <a:rPr lang="zh-CN" altLang="en-US" sz="1400" dirty="0" smtClean="0">
              <a:latin typeface="微软雅黑" pitchFamily="34" charset="-122"/>
              <a:ea typeface="微软雅黑" pitchFamily="34" charset="-122"/>
            </a:rPr>
            <a:t>私募债统计</a:t>
          </a:r>
          <a:endParaRPr lang="zh-CN" altLang="en-US" sz="1400" dirty="0">
            <a:latin typeface="微软雅黑" pitchFamily="34" charset="-122"/>
            <a:ea typeface="微软雅黑" pitchFamily="34" charset="-122"/>
          </a:endParaRPr>
        </a:p>
      </dgm:t>
    </dgm:pt>
    <dgm:pt modelId="{FB894731-B12D-400E-8709-06B4CEEC3853}" type="parTrans" cxnId="{03448739-9BAC-4FC1-A1CA-168A4B9615CD}">
      <dgm:prSet/>
      <dgm:spPr/>
      <dgm:t>
        <a:bodyPr/>
        <a:lstStyle/>
        <a:p>
          <a:endParaRPr lang="zh-CN" altLang="en-US"/>
        </a:p>
      </dgm:t>
    </dgm:pt>
    <dgm:pt modelId="{FD37890D-909D-4692-8EDA-114B52178280}" type="sibTrans" cxnId="{03448739-9BAC-4FC1-A1CA-168A4B9615CD}">
      <dgm:prSet/>
      <dgm:spPr/>
      <dgm:t>
        <a:bodyPr/>
        <a:lstStyle/>
        <a:p>
          <a:endParaRPr lang="zh-CN" altLang="en-US"/>
        </a:p>
      </dgm:t>
    </dgm:pt>
    <dgm:pt modelId="{A299C095-843F-4029-A9C9-DB16B8FF259A}">
      <dgm:prSet phldrT="[文本]" custT="1"/>
      <dgm:spPr/>
      <dgm:t>
        <a:bodyPr/>
        <a:lstStyle/>
        <a:p>
          <a:r>
            <a:rPr lang="zh-CN" altLang="en-US" sz="1400" dirty="0" smtClean="0">
              <a:latin typeface="微软雅黑" pitchFamily="34" charset="-122"/>
              <a:ea typeface="微软雅黑" pitchFamily="34" charset="-122"/>
            </a:rPr>
            <a:t>债券市场概览</a:t>
          </a:r>
          <a:endParaRPr lang="zh-CN" altLang="en-US" sz="1400" dirty="0">
            <a:latin typeface="微软雅黑" pitchFamily="34" charset="-122"/>
            <a:ea typeface="微软雅黑" pitchFamily="34" charset="-122"/>
          </a:endParaRPr>
        </a:p>
      </dgm:t>
    </dgm:pt>
    <dgm:pt modelId="{88594245-3B7F-452C-A719-CC23AF4520DA}" type="parTrans" cxnId="{0CFF7FC2-F037-4D66-9A80-EF2BA283A19E}">
      <dgm:prSet/>
      <dgm:spPr/>
      <dgm:t>
        <a:bodyPr/>
        <a:lstStyle/>
        <a:p>
          <a:endParaRPr lang="zh-CN" altLang="en-US"/>
        </a:p>
      </dgm:t>
    </dgm:pt>
    <dgm:pt modelId="{9B9A63F7-5281-423C-93F8-6CD048B01FB4}" type="sibTrans" cxnId="{0CFF7FC2-F037-4D66-9A80-EF2BA283A19E}">
      <dgm:prSet/>
      <dgm:spPr/>
      <dgm:t>
        <a:bodyPr/>
        <a:lstStyle/>
        <a:p>
          <a:endParaRPr lang="zh-CN" altLang="en-US"/>
        </a:p>
      </dgm:t>
    </dgm:pt>
    <dgm:pt modelId="{146CB101-AB6B-4AF0-A0EA-C9FE72245DDB}">
      <dgm:prSet phldrT="[文本]" custT="1"/>
      <dgm:spPr/>
      <dgm:t>
        <a:bodyPr/>
        <a:lstStyle/>
        <a:p>
          <a:r>
            <a:rPr lang="zh-CN" altLang="en-US" sz="1400" dirty="0" smtClean="0">
              <a:latin typeface="微软雅黑" pitchFamily="34" charset="-122"/>
              <a:ea typeface="微软雅黑" pitchFamily="34" charset="-122"/>
            </a:rPr>
            <a:t>国开债统计查询</a:t>
          </a:r>
          <a:endParaRPr lang="zh-CN" altLang="en-US" sz="1400" dirty="0">
            <a:latin typeface="微软雅黑" pitchFamily="34" charset="-122"/>
            <a:ea typeface="微软雅黑" pitchFamily="34" charset="-122"/>
          </a:endParaRPr>
        </a:p>
      </dgm:t>
    </dgm:pt>
    <dgm:pt modelId="{770C7A7B-ECE0-4B26-B53B-A62D5336247F}" type="parTrans" cxnId="{64386009-8D5E-455B-90C9-CF910173EBDD}">
      <dgm:prSet/>
      <dgm:spPr/>
      <dgm:t>
        <a:bodyPr/>
        <a:lstStyle/>
        <a:p>
          <a:endParaRPr lang="zh-CN" altLang="en-US"/>
        </a:p>
      </dgm:t>
    </dgm:pt>
    <dgm:pt modelId="{7DED4FBA-1F8A-4A0C-AD56-CCC81BECF1B8}" type="sibTrans" cxnId="{64386009-8D5E-455B-90C9-CF910173EBDD}">
      <dgm:prSet/>
      <dgm:spPr/>
      <dgm:t>
        <a:bodyPr/>
        <a:lstStyle/>
        <a:p>
          <a:endParaRPr lang="zh-CN" altLang="en-US"/>
        </a:p>
      </dgm:t>
    </dgm:pt>
    <dgm:pt modelId="{76FF2E77-FAEB-4E6E-9F42-E48EF1708FBA}">
      <dgm:prSet phldrT="[文本]" custT="1"/>
      <dgm:spPr/>
      <dgm:t>
        <a:bodyPr/>
        <a:lstStyle/>
        <a:p>
          <a:r>
            <a:rPr lang="zh-CN" altLang="en-US" sz="1400" dirty="0" smtClean="0">
              <a:latin typeface="微软雅黑" pitchFamily="34" charset="-122"/>
              <a:ea typeface="微软雅黑" pitchFamily="34" charset="-122"/>
            </a:rPr>
            <a:t>债券专业投资者回购融资</a:t>
          </a:r>
          <a:endParaRPr lang="zh-CN" altLang="en-US" sz="1400" dirty="0">
            <a:latin typeface="微软雅黑" pitchFamily="34" charset="-122"/>
            <a:ea typeface="微软雅黑" pitchFamily="34" charset="-122"/>
          </a:endParaRPr>
        </a:p>
      </dgm:t>
    </dgm:pt>
    <dgm:pt modelId="{AFD642C0-7DA6-4591-85A4-E8983F3DA0C4}" type="parTrans" cxnId="{E9D7C2C5-E147-43F4-82F2-054FAE3CB8FA}">
      <dgm:prSet/>
      <dgm:spPr/>
      <dgm:t>
        <a:bodyPr/>
        <a:lstStyle/>
        <a:p>
          <a:endParaRPr lang="zh-CN" altLang="en-US"/>
        </a:p>
      </dgm:t>
    </dgm:pt>
    <dgm:pt modelId="{3EC233BA-AF00-40DA-9E56-5191B3E41099}" type="sibTrans" cxnId="{E9D7C2C5-E147-43F4-82F2-054FAE3CB8FA}">
      <dgm:prSet/>
      <dgm:spPr/>
      <dgm:t>
        <a:bodyPr/>
        <a:lstStyle/>
        <a:p>
          <a:endParaRPr lang="zh-CN" altLang="en-US"/>
        </a:p>
      </dgm:t>
    </dgm:pt>
    <dgm:pt modelId="{5FDD55A3-0C85-4DBF-BB43-1D0C23F6FD80}">
      <dgm:prSet phldrT="[文本]" custT="1"/>
      <dgm:spPr/>
      <dgm:t>
        <a:bodyPr/>
        <a:lstStyle/>
        <a:p>
          <a:endParaRPr lang="zh-CN" altLang="en-US" sz="1600" dirty="0">
            <a:latin typeface="微软雅黑" pitchFamily="34" charset="-122"/>
            <a:ea typeface="微软雅黑" pitchFamily="34" charset="-122"/>
          </a:endParaRPr>
        </a:p>
      </dgm:t>
    </dgm:pt>
    <dgm:pt modelId="{48B5C8F3-03A7-4630-9302-5D19C1A0DFAC}" type="parTrans" cxnId="{C0E9DFD7-FDB5-43E5-AD2D-6F762584E64A}">
      <dgm:prSet/>
      <dgm:spPr/>
      <dgm:t>
        <a:bodyPr/>
        <a:lstStyle/>
        <a:p>
          <a:endParaRPr lang="zh-CN" altLang="en-US"/>
        </a:p>
      </dgm:t>
    </dgm:pt>
    <dgm:pt modelId="{77BA42B5-74E3-4D27-B6E4-933519835156}" type="sibTrans" cxnId="{C0E9DFD7-FDB5-43E5-AD2D-6F762584E64A}">
      <dgm:prSet/>
      <dgm:spPr/>
      <dgm:t>
        <a:bodyPr/>
        <a:lstStyle/>
        <a:p>
          <a:endParaRPr lang="zh-CN" altLang="en-US"/>
        </a:p>
      </dgm:t>
    </dgm:pt>
    <dgm:pt modelId="{E44FC62C-DD73-4249-B234-4FDD602DBE63}">
      <dgm:prSet phldrT="[文本]" custT="1"/>
      <dgm:spPr/>
      <dgm:t>
        <a:bodyPr/>
        <a:lstStyle/>
        <a:p>
          <a:r>
            <a:rPr lang="zh-CN" altLang="en-US" sz="1400" dirty="0" smtClean="0">
              <a:latin typeface="微软雅黑" pitchFamily="34" charset="-122"/>
              <a:ea typeface="微软雅黑" pitchFamily="34" charset="-122"/>
            </a:rPr>
            <a:t>股票质押统计应用</a:t>
          </a:r>
          <a:endParaRPr lang="zh-CN" altLang="en-US" sz="1400" dirty="0">
            <a:latin typeface="微软雅黑" pitchFamily="34" charset="-122"/>
            <a:ea typeface="微软雅黑" pitchFamily="34" charset="-122"/>
          </a:endParaRPr>
        </a:p>
      </dgm:t>
    </dgm:pt>
    <dgm:pt modelId="{73B48552-E3CD-44D1-9796-20E1A97E8592}" type="parTrans" cxnId="{405839BE-7466-4D30-9398-17F7D17D0B28}">
      <dgm:prSet/>
      <dgm:spPr/>
      <dgm:t>
        <a:bodyPr/>
        <a:lstStyle/>
        <a:p>
          <a:endParaRPr lang="zh-CN" altLang="en-US"/>
        </a:p>
      </dgm:t>
    </dgm:pt>
    <dgm:pt modelId="{71E9CB5E-4654-40F6-A773-B907F842AD26}" type="sibTrans" cxnId="{405839BE-7466-4D30-9398-17F7D17D0B28}">
      <dgm:prSet/>
      <dgm:spPr/>
      <dgm:t>
        <a:bodyPr/>
        <a:lstStyle/>
        <a:p>
          <a:endParaRPr lang="zh-CN" altLang="en-US"/>
        </a:p>
      </dgm:t>
    </dgm:pt>
    <dgm:pt modelId="{6BC0631A-6F62-4A66-B9E2-F07FD3147E97}">
      <dgm:prSet phldrT="[文本]" custT="1"/>
      <dgm:spPr/>
      <dgm:t>
        <a:bodyPr/>
        <a:lstStyle/>
        <a:p>
          <a:r>
            <a:rPr lang="zh-CN" altLang="en-US" sz="1400" dirty="0" smtClean="0">
              <a:latin typeface="微软雅黑" pitchFamily="34" charset="-122"/>
              <a:ea typeface="微软雅黑" pitchFamily="34" charset="-122"/>
            </a:rPr>
            <a:t>实时申赎货币基金统计</a:t>
          </a:r>
          <a:endParaRPr lang="zh-CN" altLang="en-US" sz="1400" dirty="0">
            <a:latin typeface="微软雅黑" pitchFamily="34" charset="-122"/>
            <a:ea typeface="微软雅黑" pitchFamily="34" charset="-122"/>
          </a:endParaRPr>
        </a:p>
      </dgm:t>
    </dgm:pt>
    <dgm:pt modelId="{7DDCBF99-DFDA-474F-9052-E36EAFC7CC1B}" type="parTrans" cxnId="{5F70ECDB-F8EF-4A09-A67F-24358081FEC8}">
      <dgm:prSet/>
      <dgm:spPr/>
      <dgm:t>
        <a:bodyPr/>
        <a:lstStyle/>
        <a:p>
          <a:endParaRPr lang="zh-CN" altLang="en-US"/>
        </a:p>
      </dgm:t>
    </dgm:pt>
    <dgm:pt modelId="{5FC5D082-AF6D-4C18-A01F-A6FF86452700}" type="sibTrans" cxnId="{5F70ECDB-F8EF-4A09-A67F-24358081FEC8}">
      <dgm:prSet/>
      <dgm:spPr/>
      <dgm:t>
        <a:bodyPr/>
        <a:lstStyle/>
        <a:p>
          <a:endParaRPr lang="zh-CN" altLang="en-US"/>
        </a:p>
      </dgm:t>
    </dgm:pt>
    <dgm:pt modelId="{82B3D798-F01D-4BB9-947F-EF4D16068C31}">
      <dgm:prSet phldrT="[文本]" custT="1"/>
      <dgm:spPr/>
      <dgm:t>
        <a:bodyPr/>
        <a:lstStyle/>
        <a:p>
          <a:r>
            <a:rPr lang="zh-CN" altLang="en-US" sz="1400" dirty="0" smtClean="0">
              <a:latin typeface="微软雅黑" pitchFamily="34" charset="-122"/>
              <a:ea typeface="微软雅黑" pitchFamily="34" charset="-122"/>
            </a:rPr>
            <a:t>债券</a:t>
          </a:r>
          <a:r>
            <a:rPr lang="en-US" altLang="zh-CN" sz="1400" dirty="0" smtClean="0">
              <a:latin typeface="微软雅黑" pitchFamily="34" charset="-122"/>
              <a:ea typeface="微软雅黑" pitchFamily="34" charset="-122"/>
            </a:rPr>
            <a:t>ETF</a:t>
          </a:r>
          <a:r>
            <a:rPr lang="zh-CN" altLang="en-US" sz="1400" dirty="0" smtClean="0">
              <a:latin typeface="微软雅黑" pitchFamily="34" charset="-122"/>
              <a:ea typeface="微软雅黑" pitchFamily="34" charset="-122"/>
            </a:rPr>
            <a:t>质押查询</a:t>
          </a:r>
          <a:endParaRPr lang="zh-CN" altLang="en-US" sz="1400" dirty="0">
            <a:latin typeface="微软雅黑" pitchFamily="34" charset="-122"/>
            <a:ea typeface="微软雅黑" pitchFamily="34" charset="-122"/>
          </a:endParaRPr>
        </a:p>
      </dgm:t>
    </dgm:pt>
    <dgm:pt modelId="{9E235655-369F-41DB-8F0D-BD9D0AA8C470}" type="parTrans" cxnId="{120B8C1A-0BFE-4B68-8A7C-03181ED0E274}">
      <dgm:prSet/>
      <dgm:spPr/>
      <dgm:t>
        <a:bodyPr/>
        <a:lstStyle/>
        <a:p>
          <a:endParaRPr lang="zh-CN" altLang="en-US"/>
        </a:p>
      </dgm:t>
    </dgm:pt>
    <dgm:pt modelId="{904B5741-1DFE-44B6-B5B9-CF9C2B3066F1}" type="sibTrans" cxnId="{120B8C1A-0BFE-4B68-8A7C-03181ED0E274}">
      <dgm:prSet/>
      <dgm:spPr/>
      <dgm:t>
        <a:bodyPr/>
        <a:lstStyle/>
        <a:p>
          <a:endParaRPr lang="zh-CN" altLang="en-US"/>
        </a:p>
      </dgm:t>
    </dgm:pt>
    <dgm:pt modelId="{57A27464-507D-4023-8AAC-0970DB78E6F7}">
      <dgm:prSet phldrT="[文本]" custT="1"/>
      <dgm:spPr/>
      <dgm:t>
        <a:bodyPr/>
        <a:lstStyle/>
        <a:p>
          <a:r>
            <a:rPr lang="zh-CN" altLang="en-US" sz="1400" dirty="0" smtClean="0">
              <a:latin typeface="微软雅黑" pitchFamily="34" charset="-122"/>
              <a:ea typeface="微软雅黑" pitchFamily="34" charset="-122"/>
            </a:rPr>
            <a:t>基金市场统计</a:t>
          </a:r>
          <a:endParaRPr lang="zh-CN" altLang="en-US" sz="1400" dirty="0">
            <a:latin typeface="微软雅黑" pitchFamily="34" charset="-122"/>
            <a:ea typeface="微软雅黑" pitchFamily="34" charset="-122"/>
          </a:endParaRPr>
        </a:p>
      </dgm:t>
    </dgm:pt>
    <dgm:pt modelId="{00CAFAB6-6B4C-44D6-A29E-A0A9231E4DC8}" type="parTrans" cxnId="{09600B14-8286-412D-9877-167BDCB95DF7}">
      <dgm:prSet/>
      <dgm:spPr/>
      <dgm:t>
        <a:bodyPr/>
        <a:lstStyle/>
        <a:p>
          <a:endParaRPr lang="zh-CN" altLang="en-US"/>
        </a:p>
      </dgm:t>
    </dgm:pt>
    <dgm:pt modelId="{E9831A19-9E25-4D61-8F38-DFCD4DB96626}" type="sibTrans" cxnId="{09600B14-8286-412D-9877-167BDCB95DF7}">
      <dgm:prSet/>
      <dgm:spPr/>
      <dgm:t>
        <a:bodyPr/>
        <a:lstStyle/>
        <a:p>
          <a:endParaRPr lang="zh-CN" altLang="en-US"/>
        </a:p>
      </dgm:t>
    </dgm:pt>
    <dgm:pt modelId="{59315AD5-6806-49F4-BB39-F273A3766BF1}">
      <dgm:prSet phldrT="[文本]" custT="1"/>
      <dgm:spPr/>
      <dgm:t>
        <a:bodyPr/>
        <a:lstStyle/>
        <a:p>
          <a:r>
            <a:rPr lang="zh-CN" altLang="en-US" sz="1400" dirty="0" smtClean="0">
              <a:latin typeface="微软雅黑" pitchFamily="34" charset="-122"/>
              <a:ea typeface="微软雅黑" pitchFamily="34" charset="-122"/>
            </a:rPr>
            <a:t>债券持仓明细</a:t>
          </a:r>
          <a:endParaRPr lang="zh-CN" altLang="en-US" sz="1400" dirty="0">
            <a:latin typeface="微软雅黑" pitchFamily="34" charset="-122"/>
            <a:ea typeface="微软雅黑" pitchFamily="34" charset="-122"/>
          </a:endParaRPr>
        </a:p>
      </dgm:t>
    </dgm:pt>
    <dgm:pt modelId="{D9D03BDA-67EC-4B00-A08D-4D74FF158AD7}" type="parTrans" cxnId="{35825F8D-D0B1-4F70-BE07-C0294C1D4A27}">
      <dgm:prSet/>
      <dgm:spPr/>
      <dgm:t>
        <a:bodyPr/>
        <a:lstStyle/>
        <a:p>
          <a:endParaRPr lang="zh-CN" altLang="en-US"/>
        </a:p>
      </dgm:t>
    </dgm:pt>
    <dgm:pt modelId="{10BE93E4-EFA5-4BC1-ADF6-BDC5CEA5794B}" type="sibTrans" cxnId="{35825F8D-D0B1-4F70-BE07-C0294C1D4A27}">
      <dgm:prSet/>
      <dgm:spPr/>
      <dgm:t>
        <a:bodyPr/>
        <a:lstStyle/>
        <a:p>
          <a:endParaRPr lang="zh-CN" altLang="en-US"/>
        </a:p>
      </dgm:t>
    </dgm:pt>
    <dgm:pt modelId="{4E7E52E4-41D6-4262-B554-35276480C5BE}">
      <dgm:prSet phldrT="[文本]" custT="1"/>
      <dgm:spPr/>
      <dgm:t>
        <a:bodyPr/>
        <a:lstStyle/>
        <a:p>
          <a:r>
            <a:rPr lang="zh-CN" altLang="en-US" sz="1400" dirty="0" smtClean="0">
              <a:latin typeface="微软雅黑" pitchFamily="34" charset="-122"/>
              <a:ea typeface="微软雅黑" pitchFamily="34" charset="-122"/>
            </a:rPr>
            <a:t>债券托管和持有结构</a:t>
          </a:r>
          <a:endParaRPr lang="zh-CN" altLang="en-US" sz="1400" dirty="0">
            <a:latin typeface="微软雅黑" pitchFamily="34" charset="-122"/>
            <a:ea typeface="微软雅黑" pitchFamily="34" charset="-122"/>
          </a:endParaRPr>
        </a:p>
      </dgm:t>
    </dgm:pt>
    <dgm:pt modelId="{DEFB3841-2E90-4923-A7AF-C506C047BA5F}" type="parTrans" cxnId="{5911BBF7-604D-4A32-A8D0-2BFF7B7B0A91}">
      <dgm:prSet/>
      <dgm:spPr/>
      <dgm:t>
        <a:bodyPr/>
        <a:lstStyle/>
        <a:p>
          <a:endParaRPr lang="zh-CN" altLang="en-US"/>
        </a:p>
      </dgm:t>
    </dgm:pt>
    <dgm:pt modelId="{FFBA4EF7-CE42-48D9-B942-6A653501865C}" type="sibTrans" cxnId="{5911BBF7-604D-4A32-A8D0-2BFF7B7B0A91}">
      <dgm:prSet/>
      <dgm:spPr/>
      <dgm:t>
        <a:bodyPr/>
        <a:lstStyle/>
        <a:p>
          <a:endParaRPr lang="zh-CN" altLang="en-US"/>
        </a:p>
      </dgm:t>
    </dgm:pt>
    <dgm:pt modelId="{905925D0-1F29-4339-BA46-0ABA24139FDD}">
      <dgm:prSet phldrT="[文本]" custT="1"/>
      <dgm:spPr/>
      <dgm:t>
        <a:bodyPr/>
        <a:lstStyle/>
        <a:p>
          <a:r>
            <a:rPr lang="zh-CN" altLang="en-US" sz="1400" dirty="0" smtClean="0">
              <a:latin typeface="微软雅黑" pitchFamily="34" charset="-122"/>
              <a:ea typeface="微软雅黑" pitchFamily="34" charset="-122"/>
            </a:rPr>
            <a:t>债券投资人持仓信息</a:t>
          </a:r>
          <a:endParaRPr lang="zh-CN" altLang="en-US" sz="1400" dirty="0">
            <a:latin typeface="微软雅黑" pitchFamily="34" charset="-122"/>
            <a:ea typeface="微软雅黑" pitchFamily="34" charset="-122"/>
          </a:endParaRPr>
        </a:p>
      </dgm:t>
    </dgm:pt>
    <dgm:pt modelId="{AC025942-E5CB-4CA9-87E9-C4778435D721}" type="parTrans" cxnId="{864713D1-4E43-42FE-A1E3-539A1DD318FE}">
      <dgm:prSet/>
      <dgm:spPr/>
      <dgm:t>
        <a:bodyPr/>
        <a:lstStyle/>
        <a:p>
          <a:endParaRPr lang="zh-CN" altLang="en-US"/>
        </a:p>
      </dgm:t>
    </dgm:pt>
    <dgm:pt modelId="{99E3DE87-D946-45D3-A842-A5599EC100D6}" type="sibTrans" cxnId="{864713D1-4E43-42FE-A1E3-539A1DD318FE}">
      <dgm:prSet/>
      <dgm:spPr/>
      <dgm:t>
        <a:bodyPr/>
        <a:lstStyle/>
        <a:p>
          <a:endParaRPr lang="zh-CN" altLang="en-US"/>
        </a:p>
      </dgm:t>
    </dgm:pt>
    <dgm:pt modelId="{5880ABFA-A8F1-4ED6-9001-92BDF16D4D02}">
      <dgm:prSet phldrT="[文本]" custT="1"/>
      <dgm:spPr/>
      <dgm:t>
        <a:bodyPr/>
        <a:lstStyle/>
        <a:p>
          <a:r>
            <a:rPr lang="zh-CN" altLang="en-US" sz="1400" dirty="0" smtClean="0">
              <a:latin typeface="微软雅黑" pitchFamily="34" charset="-122"/>
              <a:ea typeface="微软雅黑" pitchFamily="34" charset="-122"/>
            </a:rPr>
            <a:t>现券持有人分布结构</a:t>
          </a:r>
          <a:endParaRPr lang="zh-CN" altLang="en-US" sz="1400" dirty="0">
            <a:latin typeface="微软雅黑" pitchFamily="34" charset="-122"/>
            <a:ea typeface="微软雅黑" pitchFamily="34" charset="-122"/>
          </a:endParaRPr>
        </a:p>
      </dgm:t>
    </dgm:pt>
    <dgm:pt modelId="{F71F007D-648F-4A37-A055-B49241FC7A3C}" type="parTrans" cxnId="{36C1AD2D-393E-42B9-9B92-AB44EEEFD5FB}">
      <dgm:prSet/>
      <dgm:spPr/>
      <dgm:t>
        <a:bodyPr/>
        <a:lstStyle/>
        <a:p>
          <a:endParaRPr lang="zh-CN" altLang="en-US"/>
        </a:p>
      </dgm:t>
    </dgm:pt>
    <dgm:pt modelId="{5888A151-7BA5-40A1-A651-99AF3FD5D8E8}" type="sibTrans" cxnId="{36C1AD2D-393E-42B9-9B92-AB44EEEFD5FB}">
      <dgm:prSet/>
      <dgm:spPr/>
      <dgm:t>
        <a:bodyPr/>
        <a:lstStyle/>
        <a:p>
          <a:endParaRPr lang="zh-CN" altLang="en-US"/>
        </a:p>
      </dgm:t>
    </dgm:pt>
    <dgm:pt modelId="{B35A0B65-6E53-4D53-85D7-8A70CD8C6125}">
      <dgm:prSet phldrT="[文本]" custT="1"/>
      <dgm:spPr/>
      <dgm:t>
        <a:bodyPr/>
        <a:lstStyle/>
        <a:p>
          <a:r>
            <a:rPr lang="zh-CN" altLang="en-US" sz="1400" dirty="0" smtClean="0">
              <a:latin typeface="微软雅黑" pitchFamily="34" charset="-122"/>
              <a:ea typeface="微软雅黑" pitchFamily="34" charset="-122"/>
            </a:rPr>
            <a:t>个股期权风险控制</a:t>
          </a:r>
          <a:endParaRPr lang="zh-CN" altLang="en-US" sz="1400" dirty="0">
            <a:latin typeface="微软雅黑" pitchFamily="34" charset="-122"/>
            <a:ea typeface="微软雅黑" pitchFamily="34" charset="-122"/>
          </a:endParaRPr>
        </a:p>
      </dgm:t>
    </dgm:pt>
    <dgm:pt modelId="{28016A5D-9718-45DF-BEED-D76399DF3289}" type="parTrans" cxnId="{F283142B-395C-4E95-AC66-B07C53494A46}">
      <dgm:prSet/>
      <dgm:spPr/>
      <dgm:t>
        <a:bodyPr/>
        <a:lstStyle/>
        <a:p>
          <a:endParaRPr lang="zh-CN" altLang="en-US"/>
        </a:p>
      </dgm:t>
    </dgm:pt>
    <dgm:pt modelId="{42C7A050-92CA-4C14-81C7-90FBB46D8B5A}" type="sibTrans" cxnId="{F283142B-395C-4E95-AC66-B07C53494A46}">
      <dgm:prSet/>
      <dgm:spPr/>
      <dgm:t>
        <a:bodyPr/>
        <a:lstStyle/>
        <a:p>
          <a:endParaRPr lang="zh-CN" altLang="en-US"/>
        </a:p>
      </dgm:t>
    </dgm:pt>
    <dgm:pt modelId="{E5BB7A3A-8117-462F-A066-2EEE68000816}">
      <dgm:prSet phldrT="[文本]" custT="1"/>
      <dgm:spPr/>
      <dgm:t>
        <a:bodyPr/>
        <a:lstStyle/>
        <a:p>
          <a:r>
            <a:rPr lang="zh-CN" altLang="en-US" sz="1400" dirty="0" smtClean="0">
              <a:latin typeface="微软雅黑" pitchFamily="34" charset="-122"/>
              <a:ea typeface="微软雅黑" pitchFamily="34" charset="-122"/>
            </a:rPr>
            <a:t>做市商国债排名</a:t>
          </a:r>
          <a:endParaRPr lang="zh-CN" altLang="en-US" sz="1400" dirty="0">
            <a:latin typeface="微软雅黑" pitchFamily="34" charset="-122"/>
            <a:ea typeface="微软雅黑" pitchFamily="34" charset="-122"/>
          </a:endParaRPr>
        </a:p>
      </dgm:t>
    </dgm:pt>
    <dgm:pt modelId="{34C02CD0-C4EA-47C6-B2F2-050076B00557}" type="parTrans" cxnId="{CB71E6B9-9043-46E6-8DA8-5CBCDAFB9CEC}">
      <dgm:prSet/>
      <dgm:spPr/>
      <dgm:t>
        <a:bodyPr/>
        <a:lstStyle/>
        <a:p>
          <a:endParaRPr lang="zh-CN" altLang="en-US"/>
        </a:p>
      </dgm:t>
    </dgm:pt>
    <dgm:pt modelId="{4540983E-F9CE-4AC1-B469-D976E7D01842}" type="sibTrans" cxnId="{CB71E6B9-9043-46E6-8DA8-5CBCDAFB9CEC}">
      <dgm:prSet/>
      <dgm:spPr/>
      <dgm:t>
        <a:bodyPr/>
        <a:lstStyle/>
        <a:p>
          <a:endParaRPr lang="zh-CN" altLang="en-US"/>
        </a:p>
      </dgm:t>
    </dgm:pt>
    <dgm:pt modelId="{AECC9209-F606-45F2-B72A-1C18B4FF57A6}">
      <dgm:prSet phldrT="[文本]" custT="1"/>
      <dgm:spPr/>
      <dgm:t>
        <a:bodyPr/>
        <a:lstStyle/>
        <a:p>
          <a:r>
            <a:rPr lang="zh-CN" altLang="en-US" sz="1400" dirty="0" smtClean="0">
              <a:latin typeface="微软雅黑" pitchFamily="34" charset="-122"/>
              <a:ea typeface="微软雅黑" pitchFamily="34" charset="-122"/>
            </a:rPr>
            <a:t>约定购回统计应用</a:t>
          </a:r>
          <a:endParaRPr lang="zh-CN" altLang="en-US" sz="1400" dirty="0">
            <a:latin typeface="微软雅黑" pitchFamily="34" charset="-122"/>
            <a:ea typeface="微软雅黑" pitchFamily="34" charset="-122"/>
          </a:endParaRPr>
        </a:p>
      </dgm:t>
    </dgm:pt>
    <dgm:pt modelId="{BBCD1994-4DDF-4540-870B-80D98194FC34}" type="parTrans" cxnId="{EAD1B86A-E6D3-4D43-8FC3-603615BD51FB}">
      <dgm:prSet/>
      <dgm:spPr/>
      <dgm:t>
        <a:bodyPr/>
        <a:lstStyle/>
        <a:p>
          <a:endParaRPr lang="zh-CN" altLang="en-US"/>
        </a:p>
      </dgm:t>
    </dgm:pt>
    <dgm:pt modelId="{586FCD03-95F4-49DA-84AB-47674083112A}" type="sibTrans" cxnId="{EAD1B86A-E6D3-4D43-8FC3-603615BD51FB}">
      <dgm:prSet/>
      <dgm:spPr/>
      <dgm:t>
        <a:bodyPr/>
        <a:lstStyle/>
        <a:p>
          <a:endParaRPr lang="zh-CN" altLang="en-US"/>
        </a:p>
      </dgm:t>
    </dgm:pt>
    <dgm:pt modelId="{06FB5DB8-E9A2-4300-9891-B8002038A523}">
      <dgm:prSet phldrT="[文本]" custT="1"/>
      <dgm:spPr/>
      <dgm:t>
        <a:bodyPr/>
        <a:lstStyle/>
        <a:p>
          <a:r>
            <a:rPr lang="zh-CN" altLang="en-US" sz="1400" dirty="0" smtClean="0">
              <a:latin typeface="微软雅黑" pitchFamily="34" charset="-122"/>
              <a:ea typeface="微软雅黑" pitchFamily="34" charset="-122"/>
            </a:rPr>
            <a:t>股票质押周报</a:t>
          </a:r>
          <a:endParaRPr lang="zh-CN" altLang="en-US" sz="1400" dirty="0">
            <a:latin typeface="微软雅黑" pitchFamily="34" charset="-122"/>
            <a:ea typeface="微软雅黑" pitchFamily="34" charset="-122"/>
          </a:endParaRPr>
        </a:p>
      </dgm:t>
    </dgm:pt>
    <dgm:pt modelId="{AB46AC0F-2C4D-4AE6-A69C-E8055E6E2734}" type="parTrans" cxnId="{63DFF85E-07AD-4C30-B021-C788FA2F183E}">
      <dgm:prSet/>
      <dgm:spPr/>
      <dgm:t>
        <a:bodyPr/>
        <a:lstStyle/>
        <a:p>
          <a:endParaRPr lang="zh-CN" altLang="en-US"/>
        </a:p>
      </dgm:t>
    </dgm:pt>
    <dgm:pt modelId="{DA5FE892-7B23-412C-89DC-BC0D85CD0D7A}" type="sibTrans" cxnId="{63DFF85E-07AD-4C30-B021-C788FA2F183E}">
      <dgm:prSet/>
      <dgm:spPr/>
      <dgm:t>
        <a:bodyPr/>
        <a:lstStyle/>
        <a:p>
          <a:endParaRPr lang="zh-CN" altLang="en-US"/>
        </a:p>
      </dgm:t>
    </dgm:pt>
    <dgm:pt modelId="{2339EAFE-FC61-4325-A8D1-F1EF30179FB0}">
      <dgm:prSet phldrT="[文本]" custT="1"/>
      <dgm:spPr/>
      <dgm:t>
        <a:bodyPr/>
        <a:lstStyle/>
        <a:p>
          <a:r>
            <a:rPr lang="zh-CN" altLang="en-US" sz="1400" dirty="0" smtClean="0">
              <a:latin typeface="微软雅黑" pitchFamily="34" charset="-122"/>
              <a:ea typeface="微软雅黑" pitchFamily="34" charset="-122"/>
            </a:rPr>
            <a:t>报价回购阶段报</a:t>
          </a:r>
          <a:endParaRPr lang="zh-CN" altLang="en-US" sz="1400" dirty="0">
            <a:latin typeface="微软雅黑" pitchFamily="34" charset="-122"/>
            <a:ea typeface="微软雅黑" pitchFamily="34" charset="-122"/>
          </a:endParaRPr>
        </a:p>
      </dgm:t>
    </dgm:pt>
    <dgm:pt modelId="{585AAC62-C094-4AD2-8C3C-3683E365F28B}" type="parTrans" cxnId="{01ED241F-8F3E-4284-85CD-156F780E4C15}">
      <dgm:prSet/>
      <dgm:spPr/>
      <dgm:t>
        <a:bodyPr/>
        <a:lstStyle/>
        <a:p>
          <a:endParaRPr lang="zh-CN" altLang="en-US"/>
        </a:p>
      </dgm:t>
    </dgm:pt>
    <dgm:pt modelId="{3C6F2070-E255-48E4-BD7F-7CEB44AE8F3E}" type="sibTrans" cxnId="{01ED241F-8F3E-4284-85CD-156F780E4C15}">
      <dgm:prSet/>
      <dgm:spPr/>
      <dgm:t>
        <a:bodyPr/>
        <a:lstStyle/>
        <a:p>
          <a:endParaRPr lang="zh-CN" altLang="en-US"/>
        </a:p>
      </dgm:t>
    </dgm:pt>
    <dgm:pt modelId="{222FE0EE-9F51-4646-8D6E-12E73046B09E}">
      <dgm:prSet phldrT="[文本]" custT="1"/>
      <dgm:spPr/>
      <dgm:t>
        <a:bodyPr/>
        <a:lstStyle/>
        <a:p>
          <a:r>
            <a:rPr lang="zh-CN" altLang="en-US" sz="1400" dirty="0" smtClean="0">
              <a:latin typeface="微软雅黑" pitchFamily="34" charset="-122"/>
              <a:ea typeface="微软雅黑" pitchFamily="34" charset="-122"/>
            </a:rPr>
            <a:t>会员越权</a:t>
          </a:r>
          <a:r>
            <a:rPr lang="en-US" altLang="zh-CN" sz="1400" dirty="0" smtClean="0">
              <a:latin typeface="微软雅黑" pitchFamily="34" charset="-122"/>
              <a:ea typeface="微软雅黑" pitchFamily="34" charset="-122"/>
            </a:rPr>
            <a:t>ETF</a:t>
          </a:r>
          <a:r>
            <a:rPr lang="zh-CN" altLang="en-US" sz="1400" dirty="0" smtClean="0">
              <a:latin typeface="微软雅黑" pitchFamily="34" charset="-122"/>
              <a:ea typeface="微软雅黑" pitchFamily="34" charset="-122"/>
            </a:rPr>
            <a:t>申赎</a:t>
          </a:r>
          <a:endParaRPr lang="zh-CN" altLang="en-US" sz="1400" dirty="0">
            <a:latin typeface="微软雅黑" pitchFamily="34" charset="-122"/>
            <a:ea typeface="微软雅黑" pitchFamily="34" charset="-122"/>
          </a:endParaRPr>
        </a:p>
      </dgm:t>
    </dgm:pt>
    <dgm:pt modelId="{B314A503-A777-46E5-AB0B-AEEF6704207F}" type="parTrans" cxnId="{AFC5004B-F04C-4B9E-8170-5B6BFF4972BC}">
      <dgm:prSet/>
      <dgm:spPr/>
      <dgm:t>
        <a:bodyPr/>
        <a:lstStyle/>
        <a:p>
          <a:endParaRPr lang="zh-CN" altLang="en-US"/>
        </a:p>
      </dgm:t>
    </dgm:pt>
    <dgm:pt modelId="{B128C6C0-3D46-4377-B59F-93836884C0A0}" type="sibTrans" cxnId="{AFC5004B-F04C-4B9E-8170-5B6BFF4972BC}">
      <dgm:prSet/>
      <dgm:spPr/>
      <dgm:t>
        <a:bodyPr/>
        <a:lstStyle/>
        <a:p>
          <a:endParaRPr lang="zh-CN" altLang="en-US"/>
        </a:p>
      </dgm:t>
    </dgm:pt>
    <dgm:pt modelId="{AEE49F9A-E2D7-4941-A930-2B357D402E3B}">
      <dgm:prSet phldrT="[文本]" custT="1"/>
      <dgm:spPr/>
      <dgm:t>
        <a:bodyPr/>
        <a:lstStyle/>
        <a:p>
          <a:r>
            <a:rPr lang="zh-CN" altLang="en-US" sz="1400" dirty="0" smtClean="0">
              <a:latin typeface="微软雅黑" pitchFamily="34" charset="-122"/>
              <a:ea typeface="微软雅黑" pitchFamily="34" charset="-122"/>
            </a:rPr>
            <a:t>会员监管月报</a:t>
          </a:r>
          <a:endParaRPr lang="zh-CN" altLang="en-US" sz="1400" dirty="0">
            <a:latin typeface="微软雅黑" pitchFamily="34" charset="-122"/>
            <a:ea typeface="微软雅黑" pitchFamily="34" charset="-122"/>
          </a:endParaRPr>
        </a:p>
      </dgm:t>
    </dgm:pt>
    <dgm:pt modelId="{41543F6E-E345-4ED2-9641-2E91A5E82693}" type="parTrans" cxnId="{9E72636E-CBD9-4208-B0BB-232ECC8E1229}">
      <dgm:prSet/>
      <dgm:spPr/>
      <dgm:t>
        <a:bodyPr/>
        <a:lstStyle/>
        <a:p>
          <a:endParaRPr lang="zh-CN" altLang="en-US"/>
        </a:p>
      </dgm:t>
    </dgm:pt>
    <dgm:pt modelId="{FCFFCF32-6172-4C01-8165-3458C17873B9}" type="sibTrans" cxnId="{9E72636E-CBD9-4208-B0BB-232ECC8E1229}">
      <dgm:prSet/>
      <dgm:spPr/>
      <dgm:t>
        <a:bodyPr/>
        <a:lstStyle/>
        <a:p>
          <a:endParaRPr lang="zh-CN" altLang="en-US"/>
        </a:p>
      </dgm:t>
    </dgm:pt>
    <dgm:pt modelId="{DBBBC1F0-3B8F-4834-9C8E-7F22F91A8E67}">
      <dgm:prSet phldrT="[文本]" custT="1"/>
      <dgm:spPr/>
      <dgm:t>
        <a:bodyPr/>
        <a:lstStyle/>
        <a:p>
          <a:r>
            <a:rPr lang="zh-CN" altLang="en-US" sz="1400" dirty="0" smtClean="0">
              <a:latin typeface="微软雅黑" pitchFamily="34" charset="-122"/>
              <a:ea typeface="微软雅黑" pitchFamily="34" charset="-122"/>
            </a:rPr>
            <a:t>约定购回周报</a:t>
          </a:r>
          <a:endParaRPr lang="zh-CN" altLang="en-US" sz="1400" dirty="0">
            <a:latin typeface="微软雅黑" pitchFamily="34" charset="-122"/>
            <a:ea typeface="微软雅黑" pitchFamily="34" charset="-122"/>
          </a:endParaRPr>
        </a:p>
      </dgm:t>
    </dgm:pt>
    <dgm:pt modelId="{23E19CD8-48E3-4413-A77A-A903369E46C2}" type="parTrans" cxnId="{AD2D130E-535F-4B25-9573-41A7B612A8C1}">
      <dgm:prSet/>
      <dgm:spPr/>
      <dgm:t>
        <a:bodyPr/>
        <a:lstStyle/>
        <a:p>
          <a:endParaRPr lang="zh-CN" altLang="en-US"/>
        </a:p>
      </dgm:t>
    </dgm:pt>
    <dgm:pt modelId="{56D2E033-44A1-4668-9EAA-99B6B8E6A25A}" type="sibTrans" cxnId="{AD2D130E-535F-4B25-9573-41A7B612A8C1}">
      <dgm:prSet/>
      <dgm:spPr/>
      <dgm:t>
        <a:bodyPr/>
        <a:lstStyle/>
        <a:p>
          <a:endParaRPr lang="zh-CN" altLang="en-US"/>
        </a:p>
      </dgm:t>
    </dgm:pt>
    <dgm:pt modelId="{5B76EBC5-1344-4768-8DE0-4AD42BF6DFF7}">
      <dgm:prSet phldrT="[文本]" custT="1"/>
      <dgm:spPr/>
      <dgm:t>
        <a:bodyPr/>
        <a:lstStyle/>
        <a:p>
          <a:r>
            <a:rPr lang="zh-CN" altLang="en-US" sz="1400" dirty="0" smtClean="0">
              <a:latin typeface="微软雅黑" pitchFamily="34" charset="-122"/>
              <a:ea typeface="微软雅黑" pitchFamily="34" charset="-122"/>
            </a:rPr>
            <a:t>股票质押风险监控</a:t>
          </a:r>
          <a:endParaRPr lang="zh-CN" altLang="en-US" sz="1400" dirty="0">
            <a:latin typeface="微软雅黑" pitchFamily="34" charset="-122"/>
            <a:ea typeface="微软雅黑" pitchFamily="34" charset="-122"/>
          </a:endParaRPr>
        </a:p>
      </dgm:t>
    </dgm:pt>
    <dgm:pt modelId="{37339373-99F0-4C05-B91F-0F6722445418}" type="parTrans" cxnId="{0BC1A374-CA5A-4EEB-92F7-1F558C8CC6A0}">
      <dgm:prSet/>
      <dgm:spPr/>
      <dgm:t>
        <a:bodyPr/>
        <a:lstStyle/>
        <a:p>
          <a:endParaRPr lang="zh-CN" altLang="en-US"/>
        </a:p>
      </dgm:t>
    </dgm:pt>
    <dgm:pt modelId="{6C30FCF3-B7C8-478B-AA87-621E9872944C}" type="sibTrans" cxnId="{0BC1A374-CA5A-4EEB-92F7-1F558C8CC6A0}">
      <dgm:prSet/>
      <dgm:spPr/>
      <dgm:t>
        <a:bodyPr/>
        <a:lstStyle/>
        <a:p>
          <a:endParaRPr lang="zh-CN" altLang="en-US"/>
        </a:p>
      </dgm:t>
    </dgm:pt>
    <dgm:pt modelId="{0497814A-434F-40C3-B53C-DD02E532D7D1}">
      <dgm:prSet phldrT="[文本]" custT="1"/>
      <dgm:spPr/>
      <dgm:t>
        <a:bodyPr/>
        <a:lstStyle/>
        <a:p>
          <a:r>
            <a:rPr lang="en-US" altLang="zh-CN" sz="1400" dirty="0" smtClean="0">
              <a:latin typeface="微软雅黑" pitchFamily="34" charset="-122"/>
              <a:ea typeface="微软雅黑" pitchFamily="34" charset="-122"/>
            </a:rPr>
            <a:t>ETF</a:t>
          </a:r>
          <a:r>
            <a:rPr lang="zh-CN" altLang="en-US" sz="1400" dirty="0" smtClean="0">
              <a:latin typeface="微软雅黑" pitchFamily="34" charset="-122"/>
              <a:ea typeface="微软雅黑" pitchFamily="34" charset="-122"/>
            </a:rPr>
            <a:t>跟踪误差</a:t>
          </a:r>
          <a:endParaRPr lang="zh-CN" altLang="en-US" sz="1400" dirty="0">
            <a:latin typeface="微软雅黑" pitchFamily="34" charset="-122"/>
            <a:ea typeface="微软雅黑" pitchFamily="34" charset="-122"/>
          </a:endParaRPr>
        </a:p>
      </dgm:t>
    </dgm:pt>
    <dgm:pt modelId="{EAF4A583-58E8-4197-9E30-9C06ED7D4308}" type="parTrans" cxnId="{0E3B2642-B98F-445E-823F-B2D8D9A5BAC6}">
      <dgm:prSet/>
      <dgm:spPr/>
      <dgm:t>
        <a:bodyPr/>
        <a:lstStyle/>
        <a:p>
          <a:endParaRPr lang="zh-CN" altLang="en-US"/>
        </a:p>
      </dgm:t>
    </dgm:pt>
    <dgm:pt modelId="{7E65FBE6-EA0F-475C-9F13-B7404FEF5C74}" type="sibTrans" cxnId="{0E3B2642-B98F-445E-823F-B2D8D9A5BAC6}">
      <dgm:prSet/>
      <dgm:spPr/>
      <dgm:t>
        <a:bodyPr/>
        <a:lstStyle/>
        <a:p>
          <a:endParaRPr lang="zh-CN" altLang="en-US"/>
        </a:p>
      </dgm:t>
    </dgm:pt>
    <dgm:pt modelId="{C22F28E2-38E9-4EA5-80D7-D537ADC93447}">
      <dgm:prSet phldrT="[文本]" custT="1"/>
      <dgm:spPr/>
      <dgm:t>
        <a:bodyPr/>
        <a:lstStyle/>
        <a:p>
          <a:r>
            <a:rPr lang="en-US" altLang="zh-CN" sz="1400" dirty="0" smtClean="0">
              <a:latin typeface="微软雅黑" pitchFamily="34" charset="-122"/>
              <a:ea typeface="微软雅黑" pitchFamily="34" charset="-122"/>
            </a:rPr>
            <a:t>ETF</a:t>
          </a:r>
          <a:r>
            <a:rPr lang="zh-CN" altLang="en-US" sz="1400" dirty="0" smtClean="0">
              <a:latin typeface="微软雅黑" pitchFamily="34" charset="-122"/>
              <a:ea typeface="微软雅黑" pitchFamily="34" charset="-122"/>
            </a:rPr>
            <a:t>套利</a:t>
          </a:r>
          <a:endParaRPr lang="zh-CN" altLang="en-US" sz="1400" dirty="0">
            <a:latin typeface="微软雅黑" pitchFamily="34" charset="-122"/>
            <a:ea typeface="微软雅黑" pitchFamily="34" charset="-122"/>
          </a:endParaRPr>
        </a:p>
      </dgm:t>
    </dgm:pt>
    <dgm:pt modelId="{A96C5A82-A1DF-430B-81B9-89748272A712}" type="parTrans" cxnId="{1704DF11-E366-4804-89EE-401C74503C80}">
      <dgm:prSet/>
      <dgm:spPr/>
      <dgm:t>
        <a:bodyPr/>
        <a:lstStyle/>
        <a:p>
          <a:endParaRPr lang="zh-CN" altLang="en-US"/>
        </a:p>
      </dgm:t>
    </dgm:pt>
    <dgm:pt modelId="{24C96686-049B-49B8-99A6-708157CEE2E0}" type="sibTrans" cxnId="{1704DF11-E366-4804-89EE-401C74503C80}">
      <dgm:prSet/>
      <dgm:spPr/>
      <dgm:t>
        <a:bodyPr/>
        <a:lstStyle/>
        <a:p>
          <a:endParaRPr lang="zh-CN" altLang="en-US"/>
        </a:p>
      </dgm:t>
    </dgm:pt>
    <dgm:pt modelId="{5E49ED4F-32EA-4AFA-BDA3-6F4C9F70263F}" type="pres">
      <dgm:prSet presAssocID="{87704C07-3FEE-43BD-837B-41D9C305A2AF}" presName="Name0" presStyleCnt="0">
        <dgm:presLayoutVars>
          <dgm:dir/>
          <dgm:resizeHandles val="exact"/>
        </dgm:presLayoutVars>
      </dgm:prSet>
      <dgm:spPr/>
      <dgm:t>
        <a:bodyPr/>
        <a:lstStyle/>
        <a:p>
          <a:endParaRPr lang="zh-CN" altLang="en-US"/>
        </a:p>
      </dgm:t>
    </dgm:pt>
    <dgm:pt modelId="{F9CBB211-E077-414E-9198-F522C89E9ABA}" type="pres">
      <dgm:prSet presAssocID="{2CEB712A-8605-4D08-85F0-E48E1FB6C88B}" presName="node" presStyleLbl="node1" presStyleIdx="0" presStyleCnt="4" custScaleX="108352">
        <dgm:presLayoutVars>
          <dgm:bulletEnabled val="1"/>
        </dgm:presLayoutVars>
      </dgm:prSet>
      <dgm:spPr/>
      <dgm:t>
        <a:bodyPr/>
        <a:lstStyle/>
        <a:p>
          <a:endParaRPr lang="zh-CN" altLang="en-US"/>
        </a:p>
      </dgm:t>
    </dgm:pt>
    <dgm:pt modelId="{04DBA621-BBE3-45AE-A2FD-3F0441246E67}" type="pres">
      <dgm:prSet presAssocID="{0C86B7C6-313B-44D5-ADD7-9113117EF842}" presName="sibTrans" presStyleCnt="0"/>
      <dgm:spPr/>
    </dgm:pt>
    <dgm:pt modelId="{0BA22163-1F2C-488C-8502-120A84218202}" type="pres">
      <dgm:prSet presAssocID="{533A82D3-CF6E-47E5-961D-BBCD2D239425}" presName="node" presStyleLbl="node1" presStyleIdx="1" presStyleCnt="4" custScaleX="106279">
        <dgm:presLayoutVars>
          <dgm:bulletEnabled val="1"/>
        </dgm:presLayoutVars>
      </dgm:prSet>
      <dgm:spPr/>
      <dgm:t>
        <a:bodyPr/>
        <a:lstStyle/>
        <a:p>
          <a:endParaRPr lang="zh-CN" altLang="en-US"/>
        </a:p>
      </dgm:t>
    </dgm:pt>
    <dgm:pt modelId="{09F27E5E-9C3D-42EB-9A81-C0CF61B2F92D}" type="pres">
      <dgm:prSet presAssocID="{C909EAFB-7E83-4248-AA09-20C6A03EA356}" presName="sibTrans" presStyleCnt="0"/>
      <dgm:spPr/>
    </dgm:pt>
    <dgm:pt modelId="{3E7EDB29-A782-4515-8E89-83C5362CED7A}" type="pres">
      <dgm:prSet presAssocID="{A1F8F785-1437-49FF-8C61-1808A2D7EC39}" presName="node" presStyleLbl="node1" presStyleIdx="2" presStyleCnt="4" custScaleX="107424">
        <dgm:presLayoutVars>
          <dgm:bulletEnabled val="1"/>
        </dgm:presLayoutVars>
      </dgm:prSet>
      <dgm:spPr/>
      <dgm:t>
        <a:bodyPr/>
        <a:lstStyle/>
        <a:p>
          <a:endParaRPr lang="zh-CN" altLang="en-US"/>
        </a:p>
      </dgm:t>
    </dgm:pt>
    <dgm:pt modelId="{CBE45A8D-89B4-47EA-B507-31589EA792F2}" type="pres">
      <dgm:prSet presAssocID="{94314293-D514-4C2D-9035-454507C85A16}" presName="sibTrans" presStyleCnt="0"/>
      <dgm:spPr/>
    </dgm:pt>
    <dgm:pt modelId="{D88A6CB7-BADF-4748-B234-B38FEBDEB745}" type="pres">
      <dgm:prSet presAssocID="{CAD818FC-FD23-4BA5-AFC0-51149911B645}" presName="node" presStyleLbl="node1" presStyleIdx="3" presStyleCnt="4">
        <dgm:presLayoutVars>
          <dgm:bulletEnabled val="1"/>
        </dgm:presLayoutVars>
      </dgm:prSet>
      <dgm:spPr/>
      <dgm:t>
        <a:bodyPr/>
        <a:lstStyle/>
        <a:p>
          <a:endParaRPr lang="zh-CN" altLang="en-US"/>
        </a:p>
      </dgm:t>
    </dgm:pt>
  </dgm:ptLst>
  <dgm:cxnLst>
    <dgm:cxn modelId="{11C55BA6-7930-4AEE-9F73-0082CDA884DA}" type="presOf" srcId="{5FDD55A3-0C85-4DBF-BB43-1D0C23F6FD80}" destId="{3E7EDB29-A782-4515-8E89-83C5362CED7A}" srcOrd="0" destOrd="12" presId="urn:microsoft.com/office/officeart/2005/8/layout/hList6"/>
    <dgm:cxn modelId="{CCA2FA86-F5F6-45C0-B7E5-B41CF6A9B095}" type="presOf" srcId="{39D6D6F9-310A-4247-BB0C-A438AEB41089}" destId="{F9CBB211-E077-414E-9198-F522C89E9ABA}" srcOrd="0" destOrd="10" presId="urn:microsoft.com/office/officeart/2005/8/layout/hList6"/>
    <dgm:cxn modelId="{01ED241F-8F3E-4284-85CD-156F780E4C15}" srcId="{CAD818FC-FD23-4BA5-AFC0-51149911B645}" destId="{2339EAFE-FC61-4325-A8D1-F1EF30179FB0}" srcOrd="3" destOrd="0" parTransId="{585AAC62-C094-4AD2-8C3C-3683E365F28B}" sibTransId="{3C6F2070-E255-48E4-BD7F-7CEB44AE8F3E}"/>
    <dgm:cxn modelId="{EAD1B86A-E6D3-4D43-8FC3-603615BD51FB}" srcId="{CAD818FC-FD23-4BA5-AFC0-51149911B645}" destId="{AECC9209-F606-45F2-B72A-1C18B4FF57A6}" srcOrd="1" destOrd="0" parTransId="{BBCD1994-4DDF-4540-870B-80D98194FC34}" sibTransId="{586FCD03-95F4-49DA-84AB-47674083112A}"/>
    <dgm:cxn modelId="{3A283C7D-1E43-4EDD-B0EF-1FCC763A58B2}" type="presOf" srcId="{413E2F65-A563-438C-A9ED-B7813AA3ED2E}" destId="{3E7EDB29-A782-4515-8E89-83C5362CED7A}" srcOrd="0" destOrd="1" presId="urn:microsoft.com/office/officeart/2005/8/layout/hList6"/>
    <dgm:cxn modelId="{864713D1-4E43-42FE-A1E3-539A1DD318FE}" srcId="{A1F8F785-1437-49FF-8C61-1808A2D7EC39}" destId="{905925D0-1F29-4339-BA46-0ABA24139FDD}" srcOrd="8" destOrd="0" parTransId="{AC025942-E5CB-4CA9-87E9-C4778435D721}" sibTransId="{99E3DE87-D946-45D3-A842-A5599EC100D6}"/>
    <dgm:cxn modelId="{C915BBC2-9CC0-4EA9-94F8-3DA08EAA2F69}" srcId="{A1F8F785-1437-49FF-8C61-1808A2D7EC39}" destId="{FB71BD02-FCA1-4892-885A-8E667A5095A6}" srcOrd="1" destOrd="0" parTransId="{A06F5C5C-AA95-4E32-9FB6-D7135194DC22}" sibTransId="{C44C9D09-516A-4A6E-8539-EDFAB4D3A2F2}"/>
    <dgm:cxn modelId="{FDE32803-720A-440C-BEC6-0711160EE5A2}" type="presOf" srcId="{08918CD1-E3F2-4A26-9CE1-994F856DC0CC}" destId="{F9CBB211-E077-414E-9198-F522C89E9ABA}" srcOrd="0" destOrd="5" presId="urn:microsoft.com/office/officeart/2005/8/layout/hList6"/>
    <dgm:cxn modelId="{C7D7D0E3-7B2F-4F4F-853F-7B1A7AE17F06}" type="presOf" srcId="{1C4E9BF2-15A2-4AFC-8DB8-6D8A1BC4C790}" destId="{F9CBB211-E077-414E-9198-F522C89E9ABA}" srcOrd="0" destOrd="7" presId="urn:microsoft.com/office/officeart/2005/8/layout/hList6"/>
    <dgm:cxn modelId="{1704DF11-E366-4804-89EE-401C74503C80}" srcId="{533A82D3-CF6E-47E5-961D-BBCD2D239425}" destId="{C22F28E2-38E9-4EA5-80D7-D537ADC93447}" srcOrd="10" destOrd="0" parTransId="{A96C5A82-A1DF-430B-81B9-89748272A712}" sibTransId="{24C96686-049B-49B8-99A6-708157CEE2E0}"/>
    <dgm:cxn modelId="{64386009-8D5E-455B-90C9-CF910173EBDD}" srcId="{A1F8F785-1437-49FF-8C61-1808A2D7EC39}" destId="{146CB101-AB6B-4AF0-A0EA-C9FE72245DDB}" srcOrd="4" destOrd="0" parTransId="{770C7A7B-ECE0-4B26-B53B-A62D5336247F}" sibTransId="{7DED4FBA-1F8A-4A0C-AD56-CCC81BECF1B8}"/>
    <dgm:cxn modelId="{D9F8A616-7447-487C-BB25-6BABC8E58B53}" type="presOf" srcId="{57A27464-507D-4023-8AAC-0970DB78E6F7}" destId="{0BA22163-1F2C-488C-8502-120A84218202}" srcOrd="0" destOrd="9" presId="urn:microsoft.com/office/officeart/2005/8/layout/hList6"/>
    <dgm:cxn modelId="{7A16A2B5-0A38-4F7B-9A03-8AE5DAE8CA76}" type="presOf" srcId="{146CB101-AB6B-4AF0-A0EA-C9FE72245DDB}" destId="{3E7EDB29-A782-4515-8E89-83C5362CED7A}" srcOrd="0" destOrd="5" presId="urn:microsoft.com/office/officeart/2005/8/layout/hList6"/>
    <dgm:cxn modelId="{E61019D5-BD53-4761-8DAF-2877D5E181F1}" type="presOf" srcId="{FE4EE377-EFBA-46C2-9A44-4086F91E97EC}" destId="{F9CBB211-E077-414E-9198-F522C89E9ABA}" srcOrd="0" destOrd="1" presId="urn:microsoft.com/office/officeart/2005/8/layout/hList6"/>
    <dgm:cxn modelId="{E87AE67F-DF70-4E3E-8560-6AEFA3F0AA3A}" srcId="{2CEB712A-8605-4D08-85F0-E48E1FB6C88B}" destId="{FC0DECE1-CBAC-4BA6-B2D7-EE82BFB1011D}" srcOrd="3" destOrd="0" parTransId="{7C8692E7-0BCB-4890-A531-12997499A9E9}" sibTransId="{33A72D2A-C6B9-403C-A8FA-D17E138A4A89}"/>
    <dgm:cxn modelId="{5F70ECDB-F8EF-4A09-A67F-24358081FEC8}" srcId="{533A82D3-CF6E-47E5-961D-BBCD2D239425}" destId="{6BC0631A-6F62-4A66-B9E2-F07FD3147E97}" srcOrd="6" destOrd="0" parTransId="{7DDCBF99-DFDA-474F-9052-E36EAFC7CC1B}" sibTransId="{5FC5D082-AF6D-4C18-A01F-A6FF86452700}"/>
    <dgm:cxn modelId="{92DA5AC9-2702-4655-80CB-D9E53AF16EE6}" srcId="{533A82D3-CF6E-47E5-961D-BBCD2D239425}" destId="{9D1135AD-05E6-4C6B-B4F5-B2914035EB12}" srcOrd="5" destOrd="0" parTransId="{93C0AA91-22D2-44F5-A14C-54D6F33EFF2E}" sibTransId="{91D95C81-52E2-445F-A947-50B3CA2A1350}"/>
    <dgm:cxn modelId="{90A3C383-4F0C-4712-BBAD-C4CA0223167A}" type="presOf" srcId="{533A82D3-CF6E-47E5-961D-BBCD2D239425}" destId="{0BA22163-1F2C-488C-8502-120A84218202}" srcOrd="0" destOrd="0" presId="urn:microsoft.com/office/officeart/2005/8/layout/hList6"/>
    <dgm:cxn modelId="{31E70B33-00CB-4B9C-9868-E2ADE1AC39EC}" type="presOf" srcId="{A299C095-843F-4029-A9C9-DB16B8FF259A}" destId="{3E7EDB29-A782-4515-8E89-83C5362CED7A}" srcOrd="0" destOrd="4" presId="urn:microsoft.com/office/officeart/2005/8/layout/hList6"/>
    <dgm:cxn modelId="{3E5777B8-3272-478E-9E36-05B993479754}" srcId="{2CEB712A-8605-4D08-85F0-E48E1FB6C88B}" destId="{E23E14AC-56EB-479E-B2BB-F453F809B3AA}" srcOrd="1" destOrd="0" parTransId="{2DE0FBF3-EFFC-4AA8-A78A-989D640A45E2}" sibTransId="{46E2AA3D-22AF-46A2-91B4-F3E111CF5A87}"/>
    <dgm:cxn modelId="{15768B48-3D19-469A-B9B5-065A3C0B4898}" type="presOf" srcId="{9D1135AD-05E6-4C6B-B4F5-B2914035EB12}" destId="{0BA22163-1F2C-488C-8502-120A84218202}" srcOrd="0" destOrd="6" presId="urn:microsoft.com/office/officeart/2005/8/layout/hList6"/>
    <dgm:cxn modelId="{EB9CACF2-B057-457F-B4B9-5782094D3AFC}" type="presOf" srcId="{2339EAFE-FC61-4325-A8D1-F1EF30179FB0}" destId="{D88A6CB7-BADF-4748-B234-B38FEBDEB745}" srcOrd="0" destOrd="4" presId="urn:microsoft.com/office/officeart/2005/8/layout/hList6"/>
    <dgm:cxn modelId="{9AD101D0-0126-4C2C-A1CB-57FDBE18F406}" srcId="{87704C07-3FEE-43BD-837B-41D9C305A2AF}" destId="{A1F8F785-1437-49FF-8C61-1808A2D7EC39}" srcOrd="2" destOrd="0" parTransId="{96D16B0D-0A19-4BE6-BFAD-50B605347EAA}" sibTransId="{94314293-D514-4C2D-9035-454507C85A16}"/>
    <dgm:cxn modelId="{405839BE-7466-4D30-9398-17F7D17D0B28}" srcId="{CAD818FC-FD23-4BA5-AFC0-51149911B645}" destId="{E44FC62C-DD73-4249-B234-4FDD602DBE63}" srcOrd="0" destOrd="0" parTransId="{73B48552-E3CD-44D1-9796-20E1A97E8592}" sibTransId="{71E9CB5E-4654-40F6-A773-B907F842AD26}"/>
    <dgm:cxn modelId="{5DDC56F9-F25D-40F9-B055-82E7F29342E9}" type="presOf" srcId="{E5BB7A3A-8117-462F-A066-2EEE68000816}" destId="{3E7EDB29-A782-4515-8E89-83C5362CED7A}" srcOrd="0" destOrd="11" presId="urn:microsoft.com/office/officeart/2005/8/layout/hList6"/>
    <dgm:cxn modelId="{502D3C63-ED1C-4B58-B49E-A53B0C6CD570}" type="presOf" srcId="{A1F8F785-1437-49FF-8C61-1808A2D7EC39}" destId="{3E7EDB29-A782-4515-8E89-83C5362CED7A}" srcOrd="0" destOrd="0" presId="urn:microsoft.com/office/officeart/2005/8/layout/hList6"/>
    <dgm:cxn modelId="{5FBB05FC-A963-4798-897F-E343AEEA7A30}" type="presOf" srcId="{8FBB0900-D348-46AA-B31C-65995E90CFA6}" destId="{0BA22163-1F2C-488C-8502-120A84218202}" srcOrd="0" destOrd="5" presId="urn:microsoft.com/office/officeart/2005/8/layout/hList6"/>
    <dgm:cxn modelId="{9E72636E-CBD9-4208-B0BB-232ECC8E1229}" srcId="{CAD818FC-FD23-4BA5-AFC0-51149911B645}" destId="{AEE49F9A-E2D7-4941-A930-2B357D402E3B}" srcOrd="5" destOrd="0" parTransId="{41543F6E-E345-4ED2-9641-2E91A5E82693}" sibTransId="{FCFFCF32-6172-4C01-8165-3458C17873B9}"/>
    <dgm:cxn modelId="{F921E34F-92D9-4C53-AAEB-1951C2534EE7}" srcId="{2CEB712A-8605-4D08-85F0-E48E1FB6C88B}" destId="{3A6C1282-4593-4BAB-AEFF-B21189318DBE}" srcOrd="11" destOrd="0" parTransId="{58C0966A-A8D9-4115-9918-BA6DE669D313}" sibTransId="{37073398-4657-409A-AF5F-7812E93CBCB6}"/>
    <dgm:cxn modelId="{E9D7C2C5-E147-43F4-82F2-054FAE3CB8FA}" srcId="{A1F8F785-1437-49FF-8C61-1808A2D7EC39}" destId="{76FF2E77-FAEB-4E6E-9F42-E48EF1708FBA}" srcOrd="5" destOrd="0" parTransId="{AFD642C0-7DA6-4591-85A4-E8983F3DA0C4}" sibTransId="{3EC233BA-AF00-40DA-9E56-5191B3E41099}"/>
    <dgm:cxn modelId="{3B533636-857B-4D7A-AE5A-A80267F3F09F}" srcId="{2CEB712A-8605-4D08-85F0-E48E1FB6C88B}" destId="{786BA521-C8CF-43C5-846C-FE54FE3FFA6C}" srcOrd="5" destOrd="0" parTransId="{47684ECC-633F-4230-969B-DCB0A94F26CC}" sibTransId="{FA2AAEBE-7F56-427F-A6ED-4814CE82E5C0}"/>
    <dgm:cxn modelId="{BAE0D5FB-A75B-4EFC-B797-743F885446A4}" type="presOf" srcId="{FB71BD02-FCA1-4892-885A-8E667A5095A6}" destId="{3E7EDB29-A782-4515-8E89-83C5362CED7A}" srcOrd="0" destOrd="2" presId="urn:microsoft.com/office/officeart/2005/8/layout/hList6"/>
    <dgm:cxn modelId="{B969120E-DB12-4BED-98BC-48D8EA6BEEB5}" type="presOf" srcId="{905925D0-1F29-4339-BA46-0ABA24139FDD}" destId="{3E7EDB29-A782-4515-8E89-83C5362CED7A}" srcOrd="0" destOrd="9" presId="urn:microsoft.com/office/officeart/2005/8/layout/hList6"/>
    <dgm:cxn modelId="{A6AC92E5-4A37-47A7-8B59-26732E87BB2B}" srcId="{87704C07-3FEE-43BD-837B-41D9C305A2AF}" destId="{533A82D3-CF6E-47E5-961D-BBCD2D239425}" srcOrd="1" destOrd="0" parTransId="{1E9CDD3D-E86E-4966-9D11-9E5298C30BA8}" sibTransId="{C909EAFB-7E83-4248-AA09-20C6A03EA356}"/>
    <dgm:cxn modelId="{63DFF85E-07AD-4C30-B021-C788FA2F183E}" srcId="{CAD818FC-FD23-4BA5-AFC0-51149911B645}" destId="{06FB5DB8-E9A2-4300-9891-B8002038A523}" srcOrd="2" destOrd="0" parTransId="{AB46AC0F-2C4D-4AE6-A69C-E8055E6E2734}" sibTransId="{DA5FE892-7B23-412C-89DC-BC0D85CD0D7A}"/>
    <dgm:cxn modelId="{36C1AD2D-393E-42B9-9B92-AB44EEEFD5FB}" srcId="{A1F8F785-1437-49FF-8C61-1808A2D7EC39}" destId="{5880ABFA-A8F1-4ED6-9001-92BDF16D4D02}" srcOrd="9" destOrd="0" parTransId="{F71F007D-648F-4A37-A055-B49241FC7A3C}" sibTransId="{5888A151-7BA5-40A1-A651-99AF3FD5D8E8}"/>
    <dgm:cxn modelId="{21633203-CE25-46A0-8269-6F34327A751D}" type="presOf" srcId="{135FF548-8C2D-44AD-87EF-EBE192D7496E}" destId="{0BA22163-1F2C-488C-8502-120A84218202}" srcOrd="0" destOrd="12" presId="urn:microsoft.com/office/officeart/2005/8/layout/hList6"/>
    <dgm:cxn modelId="{32EB0CC7-519C-4F21-AB26-97D52043D621}" type="presOf" srcId="{76FF2E77-FAEB-4E6E-9F42-E48EF1708FBA}" destId="{3E7EDB29-A782-4515-8E89-83C5362CED7A}" srcOrd="0" destOrd="6" presId="urn:microsoft.com/office/officeart/2005/8/layout/hList6"/>
    <dgm:cxn modelId="{8F6F04DB-8339-4208-8819-ED024FFD41BF}" srcId="{533A82D3-CF6E-47E5-961D-BBCD2D239425}" destId="{4D45480A-B7A8-48CC-9F94-1A67CBD61610}" srcOrd="1" destOrd="0" parTransId="{16033BB3-BCAE-4181-B67A-9E468C633D4E}" sibTransId="{EFE79569-410C-4D61-9BE8-13CAF765DEFA}"/>
    <dgm:cxn modelId="{5307C1DF-C1FB-4FE4-BCFD-039A07BF5F20}" type="presOf" srcId="{B35A0B65-6E53-4D53-85D7-8A70CD8C6125}" destId="{0BA22163-1F2C-488C-8502-120A84218202}" srcOrd="0" destOrd="3" presId="urn:microsoft.com/office/officeart/2005/8/layout/hList6"/>
    <dgm:cxn modelId="{3FFB4380-FEF3-471D-85A1-45BFAB478ADC}" srcId="{2CEB712A-8605-4D08-85F0-E48E1FB6C88B}" destId="{08918CD1-E3F2-4A26-9CE1-994F856DC0CC}" srcOrd="4" destOrd="0" parTransId="{5802F5C7-1C24-4E11-B857-38A5D2A126C6}" sibTransId="{1D3BA111-34B6-407F-9A05-CF872459CC99}"/>
    <dgm:cxn modelId="{3066A29F-DA93-40EC-9D4D-90C04185336A}" type="presOf" srcId="{FE6F9657-D4D5-4D0F-98C0-CCFB66E63CD3}" destId="{0BA22163-1F2C-488C-8502-120A84218202}" srcOrd="0" destOrd="4" presId="urn:microsoft.com/office/officeart/2005/8/layout/hList6"/>
    <dgm:cxn modelId="{0BC1A374-CA5A-4EEB-92F7-1F558C8CC6A0}" srcId="{CAD818FC-FD23-4BA5-AFC0-51149911B645}" destId="{5B76EBC5-1344-4768-8DE0-4AD42BF6DFF7}" srcOrd="7" destOrd="0" parTransId="{37339373-99F0-4C05-B91F-0F6722445418}" sibTransId="{6C30FCF3-B7C8-478B-AA87-621E9872944C}"/>
    <dgm:cxn modelId="{5D3BF58C-56A8-49E7-AF63-E5300C9F17D4}" type="presOf" srcId="{2CEB712A-8605-4D08-85F0-E48E1FB6C88B}" destId="{F9CBB211-E077-414E-9198-F522C89E9ABA}" srcOrd="0" destOrd="0" presId="urn:microsoft.com/office/officeart/2005/8/layout/hList6"/>
    <dgm:cxn modelId="{AB7D766C-87BF-4C32-B451-B43C4E9A3FD3}" srcId="{533A82D3-CF6E-47E5-961D-BBCD2D239425}" destId="{FE6F9657-D4D5-4D0F-98C0-CCFB66E63CD3}" srcOrd="3" destOrd="0" parTransId="{500B4D47-6C93-4963-8813-F40C064883DF}" sibTransId="{EF72AC5E-D09E-4DBA-BD12-D6F5E6241DC7}"/>
    <dgm:cxn modelId="{AFC5004B-F04C-4B9E-8170-5B6BFF4972BC}" srcId="{CAD818FC-FD23-4BA5-AFC0-51149911B645}" destId="{222FE0EE-9F51-4646-8D6E-12E73046B09E}" srcOrd="4" destOrd="0" parTransId="{B314A503-A777-46E5-AB0B-AEEF6704207F}" sibTransId="{B128C6C0-3D46-4377-B59F-93836884C0A0}"/>
    <dgm:cxn modelId="{757CE439-7AAF-4C3E-9186-E3E44ADA01EB}" type="presOf" srcId="{222FE0EE-9F51-4646-8D6E-12E73046B09E}" destId="{D88A6CB7-BADF-4748-B234-B38FEBDEB745}" srcOrd="0" destOrd="5" presId="urn:microsoft.com/office/officeart/2005/8/layout/hList6"/>
    <dgm:cxn modelId="{CB71E6B9-9043-46E6-8DA8-5CBCDAFB9CEC}" srcId="{A1F8F785-1437-49FF-8C61-1808A2D7EC39}" destId="{E5BB7A3A-8117-462F-A066-2EEE68000816}" srcOrd="10" destOrd="0" parTransId="{34C02CD0-C4EA-47C6-B2F2-050076B00557}" sibTransId="{4540983E-F9CE-4AC1-B469-D976E7D01842}"/>
    <dgm:cxn modelId="{E6096B9D-021E-4064-B464-3B003CD2DB5C}" type="presOf" srcId="{AECC9209-F606-45F2-B72A-1C18B4FF57A6}" destId="{D88A6CB7-BADF-4748-B234-B38FEBDEB745}" srcOrd="0" destOrd="2" presId="urn:microsoft.com/office/officeart/2005/8/layout/hList6"/>
    <dgm:cxn modelId="{F283142B-395C-4E95-AC66-B07C53494A46}" srcId="{533A82D3-CF6E-47E5-961D-BBCD2D239425}" destId="{B35A0B65-6E53-4D53-85D7-8A70CD8C6125}" srcOrd="2" destOrd="0" parTransId="{28016A5D-9718-45DF-BEED-D76399DF3289}" sibTransId="{42C7A050-92CA-4C14-81C7-90FBB46D8B5A}"/>
    <dgm:cxn modelId="{09E764EE-DE91-4612-93FF-A8EC82ABA828}" srcId="{2CEB712A-8605-4D08-85F0-E48E1FB6C88B}" destId="{1C4E9BF2-15A2-4AFC-8DB8-6D8A1BC4C790}" srcOrd="6" destOrd="0" parTransId="{CDE30717-B47C-4499-94A4-8EBD9BF970B7}" sibTransId="{63CCA90C-3D02-4BD6-AE8D-59C71861C580}"/>
    <dgm:cxn modelId="{D98E5770-943A-477C-A9E1-F049E320462F}" srcId="{2CEB712A-8605-4D08-85F0-E48E1FB6C88B}" destId="{E94F5BED-03E9-4A36-8337-F18AA25C27B5}" srcOrd="10" destOrd="0" parTransId="{C272EA97-4BDD-4DBB-BCC9-794C49CB2FAA}" sibTransId="{41DDEB86-9004-4068-A3B0-22AFD9E0A22C}"/>
    <dgm:cxn modelId="{E51700E1-145E-4DE2-97F6-7AA67E9C3274}" type="presOf" srcId="{5B76EBC5-1344-4768-8DE0-4AD42BF6DFF7}" destId="{D88A6CB7-BADF-4748-B234-B38FEBDEB745}" srcOrd="0" destOrd="8" presId="urn:microsoft.com/office/officeart/2005/8/layout/hList6"/>
    <dgm:cxn modelId="{230CD256-9A89-494D-B691-43B71F2AF8A1}" type="presOf" srcId="{FC0DECE1-CBAC-4BA6-B2D7-EE82BFB1011D}" destId="{F9CBB211-E077-414E-9198-F522C89E9ABA}" srcOrd="0" destOrd="4" presId="urn:microsoft.com/office/officeart/2005/8/layout/hList6"/>
    <dgm:cxn modelId="{0150C0C5-EB79-4942-9663-E8D3AC15E8E5}" srcId="{2CEB712A-8605-4D08-85F0-E48E1FB6C88B}" destId="{AA490FF0-B125-491B-926B-52F17F7435CA}" srcOrd="8" destOrd="0" parTransId="{DB55B5DF-F1D9-473D-BC84-346D4645E29E}" sibTransId="{EA6D3BD8-140D-4310-9346-EE6A2798A24C}"/>
    <dgm:cxn modelId="{0CFF7FC2-F037-4D66-9A80-EF2BA283A19E}" srcId="{A1F8F785-1437-49FF-8C61-1808A2D7EC39}" destId="{A299C095-843F-4029-A9C9-DB16B8FF259A}" srcOrd="3" destOrd="0" parTransId="{88594245-3B7F-452C-A719-CC23AF4520DA}" sibTransId="{9B9A63F7-5281-423C-93F8-6CD048B01FB4}"/>
    <dgm:cxn modelId="{63BF6A95-BC97-4B19-A480-D8A60F00BEA5}" type="presOf" srcId="{37B1BD5B-6291-4AE2-84C5-B8C30A5097B9}" destId="{F9CBB211-E077-414E-9198-F522C89E9ABA}" srcOrd="0" destOrd="3" presId="urn:microsoft.com/office/officeart/2005/8/layout/hList6"/>
    <dgm:cxn modelId="{02008965-BB00-4C10-9E33-B1634E765062}" type="presOf" srcId="{AA490FF0-B125-491B-926B-52F17F7435CA}" destId="{F9CBB211-E077-414E-9198-F522C89E9ABA}" srcOrd="0" destOrd="9" presId="urn:microsoft.com/office/officeart/2005/8/layout/hList6"/>
    <dgm:cxn modelId="{A0413311-26B0-4DA1-9A97-1B2C2362E9F6}" type="presOf" srcId="{E44FC62C-DD73-4249-B234-4FDD602DBE63}" destId="{D88A6CB7-BADF-4748-B234-B38FEBDEB745}" srcOrd="0" destOrd="1" presId="urn:microsoft.com/office/officeart/2005/8/layout/hList6"/>
    <dgm:cxn modelId="{2C64E352-8E93-414E-9D53-7E47EDBFD2AF}" type="presOf" srcId="{CAD818FC-FD23-4BA5-AFC0-51149911B645}" destId="{D88A6CB7-BADF-4748-B234-B38FEBDEB745}" srcOrd="0" destOrd="0" presId="urn:microsoft.com/office/officeart/2005/8/layout/hList6"/>
    <dgm:cxn modelId="{5911BBF7-604D-4A32-A8D0-2BFF7B7B0A91}" srcId="{A1F8F785-1437-49FF-8C61-1808A2D7EC39}" destId="{4E7E52E4-41D6-4262-B554-35276480C5BE}" srcOrd="7" destOrd="0" parTransId="{DEFB3841-2E90-4923-A7AF-C506C047BA5F}" sibTransId="{FFBA4EF7-CE42-48D9-B942-6A653501865C}"/>
    <dgm:cxn modelId="{92B2EE41-F50A-4CB4-AB40-3C4239442BAB}" type="presOf" srcId="{786BA521-C8CF-43C5-846C-FE54FE3FFA6C}" destId="{F9CBB211-E077-414E-9198-F522C89E9ABA}" srcOrd="0" destOrd="6" presId="urn:microsoft.com/office/officeart/2005/8/layout/hList6"/>
    <dgm:cxn modelId="{2ADEE6E5-742F-43FE-8864-55D98EF26546}" srcId="{2CEB712A-8605-4D08-85F0-E48E1FB6C88B}" destId="{56D515B1-E04E-41ED-9E81-8D66F32FCD3A}" srcOrd="7" destOrd="0" parTransId="{72E0C4F9-D4F7-49E7-9C0B-E3D97DD4121D}" sibTransId="{1A694344-5005-4304-BF9C-E49A4453DF71}"/>
    <dgm:cxn modelId="{35825F8D-D0B1-4F70-BE07-C0294C1D4A27}" srcId="{A1F8F785-1437-49FF-8C61-1808A2D7EC39}" destId="{59315AD5-6806-49F4-BB39-F273A3766BF1}" srcOrd="6" destOrd="0" parTransId="{D9D03BDA-67EC-4B00-A08D-4D74FF158AD7}" sibTransId="{10BE93E4-EFA5-4BC1-ADF6-BDC5CEA5794B}"/>
    <dgm:cxn modelId="{AD2D130E-535F-4B25-9573-41A7B612A8C1}" srcId="{CAD818FC-FD23-4BA5-AFC0-51149911B645}" destId="{DBBBC1F0-3B8F-4834-9C8E-7F22F91A8E67}" srcOrd="6" destOrd="0" parTransId="{23E19CD8-48E3-4413-A77A-A903369E46C2}" sibTransId="{56D2E033-44A1-4668-9EAA-99B6B8E6A25A}"/>
    <dgm:cxn modelId="{5BC3C3C9-5522-4C13-9AD1-EE3A509418EB}" type="presOf" srcId="{4E7E52E4-41D6-4262-B554-35276480C5BE}" destId="{3E7EDB29-A782-4515-8E89-83C5362CED7A}" srcOrd="0" destOrd="8" presId="urn:microsoft.com/office/officeart/2005/8/layout/hList6"/>
    <dgm:cxn modelId="{CF306034-A320-4EDD-B1DC-832CBF23249D}" type="presOf" srcId="{87704C07-3FEE-43BD-837B-41D9C305A2AF}" destId="{5E49ED4F-32EA-4AFA-BDA3-6F4C9F70263F}" srcOrd="0" destOrd="0" presId="urn:microsoft.com/office/officeart/2005/8/layout/hList6"/>
    <dgm:cxn modelId="{B44D6BED-7272-438C-A682-AF5F1FF8E686}" type="presOf" srcId="{E23E14AC-56EB-479E-B2BB-F453F809B3AA}" destId="{F9CBB211-E077-414E-9198-F522C89E9ABA}" srcOrd="0" destOrd="2" presId="urn:microsoft.com/office/officeart/2005/8/layout/hList6"/>
    <dgm:cxn modelId="{87E18616-CC38-4CF5-B31C-3E93CD5B924B}" srcId="{87704C07-3FEE-43BD-837B-41D9C305A2AF}" destId="{CAD818FC-FD23-4BA5-AFC0-51149911B645}" srcOrd="3" destOrd="0" parTransId="{6A787B68-DDA3-4BA2-AA1F-3C9AE2687E58}" sibTransId="{2192AA6A-012B-4BCD-8DDC-DE7532DF2D86}"/>
    <dgm:cxn modelId="{D0B99626-00A6-4E55-B2F7-629EB3558707}" type="presOf" srcId="{AEE49F9A-E2D7-4941-A930-2B357D402E3B}" destId="{D88A6CB7-BADF-4748-B234-B38FEBDEB745}" srcOrd="0" destOrd="6" presId="urn:microsoft.com/office/officeart/2005/8/layout/hList6"/>
    <dgm:cxn modelId="{C3982073-F0F7-495E-853A-43BD822DB592}" type="presOf" srcId="{0259F84E-55C2-4BA1-9120-65053280D81D}" destId="{3E7EDB29-A782-4515-8E89-83C5362CED7A}" srcOrd="0" destOrd="3" presId="urn:microsoft.com/office/officeart/2005/8/layout/hList6"/>
    <dgm:cxn modelId="{33578B5F-756C-4291-B9EA-26BB8D02B860}" type="presOf" srcId="{5880ABFA-A8F1-4ED6-9001-92BDF16D4D02}" destId="{3E7EDB29-A782-4515-8E89-83C5362CED7A}" srcOrd="0" destOrd="10" presId="urn:microsoft.com/office/officeart/2005/8/layout/hList6"/>
    <dgm:cxn modelId="{7450CB9B-8D3F-43EA-B407-F94AA01DF000}" type="presOf" srcId="{6BC0631A-6F62-4A66-B9E2-F07FD3147E97}" destId="{0BA22163-1F2C-488C-8502-120A84218202}" srcOrd="0" destOrd="7" presId="urn:microsoft.com/office/officeart/2005/8/layout/hList6"/>
    <dgm:cxn modelId="{1FB5847F-E436-439B-B874-16299C0CA08E}" type="presOf" srcId="{C22F28E2-38E9-4EA5-80D7-D537ADC93447}" destId="{0BA22163-1F2C-488C-8502-120A84218202}" srcOrd="0" destOrd="11" presId="urn:microsoft.com/office/officeart/2005/8/layout/hList6"/>
    <dgm:cxn modelId="{C0E9DFD7-FDB5-43E5-AD2D-6F762584E64A}" srcId="{A1F8F785-1437-49FF-8C61-1808A2D7EC39}" destId="{5FDD55A3-0C85-4DBF-BB43-1D0C23F6FD80}" srcOrd="11" destOrd="0" parTransId="{48B5C8F3-03A7-4630-9302-5D19C1A0DFAC}" sibTransId="{77BA42B5-74E3-4D27-B6E4-933519835156}"/>
    <dgm:cxn modelId="{57B83D41-104B-4E3A-AD5E-941F19ED19EB}" type="presOf" srcId="{E94F5BED-03E9-4A36-8337-F18AA25C27B5}" destId="{F9CBB211-E077-414E-9198-F522C89E9ABA}" srcOrd="0" destOrd="11" presId="urn:microsoft.com/office/officeart/2005/8/layout/hList6"/>
    <dgm:cxn modelId="{8DB82B33-84CE-4CC5-AE57-E822501A1591}" type="presOf" srcId="{3A6C1282-4593-4BAB-AEFF-B21189318DBE}" destId="{F9CBB211-E077-414E-9198-F522C89E9ABA}" srcOrd="0" destOrd="12" presId="urn:microsoft.com/office/officeart/2005/8/layout/hList6"/>
    <dgm:cxn modelId="{543DEA4F-4361-4B5C-B06A-B1386D4DA8EF}" srcId="{533A82D3-CF6E-47E5-961D-BBCD2D239425}" destId="{303E30E6-E910-4BBE-8533-7AF435990E7B}" srcOrd="0" destOrd="0" parTransId="{80613E0D-BCCD-4D9E-A461-8C0A71A90A9B}" sibTransId="{BD8CC33F-9DA1-4205-8055-FC044EF77305}"/>
    <dgm:cxn modelId="{433151AD-178D-4F19-9A89-D78392ED7A77}" srcId="{2CEB712A-8605-4D08-85F0-E48E1FB6C88B}" destId="{39D6D6F9-310A-4247-BB0C-A438AEB41089}" srcOrd="9" destOrd="0" parTransId="{361A9775-6112-4DF3-95C9-508E814A8711}" sibTransId="{80C77E10-C204-40AB-A339-F236B4A3D7B9}"/>
    <dgm:cxn modelId="{03448739-9BAC-4FC1-A1CA-168A4B9615CD}" srcId="{A1F8F785-1437-49FF-8C61-1808A2D7EC39}" destId="{0259F84E-55C2-4BA1-9120-65053280D81D}" srcOrd="2" destOrd="0" parTransId="{FB894731-B12D-400E-8709-06B4CEEC3853}" sibTransId="{FD37890D-909D-4692-8EDA-114B52178280}"/>
    <dgm:cxn modelId="{484498A0-E2B0-4CC0-A9C4-0F733B5901E9}" type="presOf" srcId="{DBBBC1F0-3B8F-4834-9C8E-7F22F91A8E67}" destId="{D88A6CB7-BADF-4748-B234-B38FEBDEB745}" srcOrd="0" destOrd="7" presId="urn:microsoft.com/office/officeart/2005/8/layout/hList6"/>
    <dgm:cxn modelId="{902546E7-4205-4174-90EA-38F3C8563618}" srcId="{533A82D3-CF6E-47E5-961D-BBCD2D239425}" destId="{135FF548-8C2D-44AD-87EF-EBE192D7496E}" srcOrd="11" destOrd="0" parTransId="{67DBA426-0108-43EA-B8D4-8F80FB9B544F}" sibTransId="{D844922E-24F9-46D9-AB1A-166FA395DE1C}"/>
    <dgm:cxn modelId="{E167BC9D-27A0-495D-AD17-4A8F27D10335}" srcId="{2CEB712A-8605-4D08-85F0-E48E1FB6C88B}" destId="{FE4EE377-EFBA-46C2-9A44-4086F91E97EC}" srcOrd="0" destOrd="0" parTransId="{62BAE40F-9869-4824-B439-D27639D2AB85}" sibTransId="{08BC8058-D9AA-47D4-B38B-53029A4553FE}"/>
    <dgm:cxn modelId="{09600B14-8286-412D-9877-167BDCB95DF7}" srcId="{533A82D3-CF6E-47E5-961D-BBCD2D239425}" destId="{57A27464-507D-4023-8AAC-0970DB78E6F7}" srcOrd="8" destOrd="0" parTransId="{00CAFAB6-6B4C-44D6-A29E-A0A9231E4DC8}" sibTransId="{E9831A19-9E25-4D61-8F38-DFCD4DB96626}"/>
    <dgm:cxn modelId="{B7DF3242-9A18-4360-965A-FB43DA0891FE}" type="presOf" srcId="{56D515B1-E04E-41ED-9E81-8D66F32FCD3A}" destId="{F9CBB211-E077-414E-9198-F522C89E9ABA}" srcOrd="0" destOrd="8" presId="urn:microsoft.com/office/officeart/2005/8/layout/hList6"/>
    <dgm:cxn modelId="{606C2166-24B4-4E95-B4C8-35C60C106B3C}" srcId="{2CEB712A-8605-4D08-85F0-E48E1FB6C88B}" destId="{37B1BD5B-6291-4AE2-84C5-B8C30A5097B9}" srcOrd="2" destOrd="0" parTransId="{61D5A5EB-1652-43AB-807E-673B07AFDE64}" sibTransId="{B3E9F34D-A206-440D-8652-0E6906F25C3A}"/>
    <dgm:cxn modelId="{3162DD91-C1CB-4958-BBA7-E1C2502EFCEB}" srcId="{87704C07-3FEE-43BD-837B-41D9C305A2AF}" destId="{2CEB712A-8605-4D08-85F0-E48E1FB6C88B}" srcOrd="0" destOrd="0" parTransId="{55A818CB-3CD6-4E39-B45D-BC8D012EDC28}" sibTransId="{0C86B7C6-313B-44D5-ADD7-9113117EF842}"/>
    <dgm:cxn modelId="{5BB723BF-96C2-4214-95A5-D3184F8F42D0}" type="presOf" srcId="{4D45480A-B7A8-48CC-9F94-1A67CBD61610}" destId="{0BA22163-1F2C-488C-8502-120A84218202}" srcOrd="0" destOrd="2" presId="urn:microsoft.com/office/officeart/2005/8/layout/hList6"/>
    <dgm:cxn modelId="{88344972-F342-4454-B3EC-03F30DA08CD3}" srcId="{533A82D3-CF6E-47E5-961D-BBCD2D239425}" destId="{8FBB0900-D348-46AA-B31C-65995E90CFA6}" srcOrd="4" destOrd="0" parTransId="{54C5BC6F-CE38-4B51-951A-BD5B15810BF1}" sibTransId="{89FA8F47-276E-4D6F-BF76-98DD87423C29}"/>
    <dgm:cxn modelId="{CF792821-B61C-4828-B97F-6871597309EF}" type="presOf" srcId="{59315AD5-6806-49F4-BB39-F273A3766BF1}" destId="{3E7EDB29-A782-4515-8E89-83C5362CED7A}" srcOrd="0" destOrd="7" presId="urn:microsoft.com/office/officeart/2005/8/layout/hList6"/>
    <dgm:cxn modelId="{F5C7C727-460D-474B-8915-495F70E2F331}" type="presOf" srcId="{06FB5DB8-E9A2-4300-9891-B8002038A523}" destId="{D88A6CB7-BADF-4748-B234-B38FEBDEB745}" srcOrd="0" destOrd="3" presId="urn:microsoft.com/office/officeart/2005/8/layout/hList6"/>
    <dgm:cxn modelId="{7BE6D92C-5AFB-4EFD-8D1D-D51CECD40B4E}" type="presOf" srcId="{303E30E6-E910-4BBE-8533-7AF435990E7B}" destId="{0BA22163-1F2C-488C-8502-120A84218202}" srcOrd="0" destOrd="1" presId="urn:microsoft.com/office/officeart/2005/8/layout/hList6"/>
    <dgm:cxn modelId="{120B8C1A-0BFE-4B68-8A7C-03181ED0E274}" srcId="{533A82D3-CF6E-47E5-961D-BBCD2D239425}" destId="{82B3D798-F01D-4BB9-947F-EF4D16068C31}" srcOrd="7" destOrd="0" parTransId="{9E235655-369F-41DB-8F0D-BD9D0AA8C470}" sibTransId="{904B5741-1DFE-44B6-B5B9-CF9C2B3066F1}"/>
    <dgm:cxn modelId="{0E3B2642-B98F-445E-823F-B2D8D9A5BAC6}" srcId="{533A82D3-CF6E-47E5-961D-BBCD2D239425}" destId="{0497814A-434F-40C3-B53C-DD02E532D7D1}" srcOrd="9" destOrd="0" parTransId="{EAF4A583-58E8-4197-9E30-9C06ED7D4308}" sibTransId="{7E65FBE6-EA0F-475C-9F13-B7404FEF5C74}"/>
    <dgm:cxn modelId="{ABC25E9D-FD13-4AD9-A76F-B79CD96221CC}" type="presOf" srcId="{0497814A-434F-40C3-B53C-DD02E532D7D1}" destId="{0BA22163-1F2C-488C-8502-120A84218202}" srcOrd="0" destOrd="10" presId="urn:microsoft.com/office/officeart/2005/8/layout/hList6"/>
    <dgm:cxn modelId="{793AD2AC-2903-4D38-9767-58F2C7D91632}" srcId="{A1F8F785-1437-49FF-8C61-1808A2D7EC39}" destId="{413E2F65-A563-438C-A9ED-B7813AA3ED2E}" srcOrd="0" destOrd="0" parTransId="{65CBAC9E-8E1C-4B8D-9B22-905421ABC8CD}" sibTransId="{E34CE15B-3959-4478-BF7D-607C41E4B047}"/>
    <dgm:cxn modelId="{4EDC6E58-533B-4264-BEF6-4C9327667357}" type="presOf" srcId="{82B3D798-F01D-4BB9-947F-EF4D16068C31}" destId="{0BA22163-1F2C-488C-8502-120A84218202}" srcOrd="0" destOrd="8" presId="urn:microsoft.com/office/officeart/2005/8/layout/hList6"/>
    <dgm:cxn modelId="{12B904F1-076A-4208-ADF9-AA3E55411433}" type="presParOf" srcId="{5E49ED4F-32EA-4AFA-BDA3-6F4C9F70263F}" destId="{F9CBB211-E077-414E-9198-F522C89E9ABA}" srcOrd="0" destOrd="0" presId="urn:microsoft.com/office/officeart/2005/8/layout/hList6"/>
    <dgm:cxn modelId="{64F0B66C-9051-45CD-B979-672199C1136A}" type="presParOf" srcId="{5E49ED4F-32EA-4AFA-BDA3-6F4C9F70263F}" destId="{04DBA621-BBE3-45AE-A2FD-3F0441246E67}" srcOrd="1" destOrd="0" presId="urn:microsoft.com/office/officeart/2005/8/layout/hList6"/>
    <dgm:cxn modelId="{A37AB71D-1A25-42FF-9C4C-00776EA116E1}" type="presParOf" srcId="{5E49ED4F-32EA-4AFA-BDA3-6F4C9F70263F}" destId="{0BA22163-1F2C-488C-8502-120A84218202}" srcOrd="2" destOrd="0" presId="urn:microsoft.com/office/officeart/2005/8/layout/hList6"/>
    <dgm:cxn modelId="{A627C070-8407-4262-9935-7C9FFE1A6337}" type="presParOf" srcId="{5E49ED4F-32EA-4AFA-BDA3-6F4C9F70263F}" destId="{09F27E5E-9C3D-42EB-9A81-C0CF61B2F92D}" srcOrd="3" destOrd="0" presId="urn:microsoft.com/office/officeart/2005/8/layout/hList6"/>
    <dgm:cxn modelId="{D7A884A7-A22B-45F2-9416-E8D5DD4303A7}" type="presParOf" srcId="{5E49ED4F-32EA-4AFA-BDA3-6F4C9F70263F}" destId="{3E7EDB29-A782-4515-8E89-83C5362CED7A}" srcOrd="4" destOrd="0" presId="urn:microsoft.com/office/officeart/2005/8/layout/hList6"/>
    <dgm:cxn modelId="{026A1C09-A49B-46A2-9027-6D0C76D03E32}" type="presParOf" srcId="{5E49ED4F-32EA-4AFA-BDA3-6F4C9F70263F}" destId="{CBE45A8D-89B4-47EA-B507-31589EA792F2}" srcOrd="5" destOrd="0" presId="urn:microsoft.com/office/officeart/2005/8/layout/hList6"/>
    <dgm:cxn modelId="{9BA8F4B7-9002-420D-A7B8-53A9619CA136}" type="presParOf" srcId="{5E49ED4F-32EA-4AFA-BDA3-6F4C9F70263F}" destId="{D88A6CB7-BADF-4748-B234-B38FEBDEB745}"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7704C07-3FEE-43BD-837B-41D9C305A2AF}" type="doc">
      <dgm:prSet loTypeId="urn:microsoft.com/office/officeart/2005/8/layout/hList6" loCatId="list" qsTypeId="urn:microsoft.com/office/officeart/2005/8/quickstyle/simple4" qsCatId="simple" csTypeId="urn:microsoft.com/office/officeart/2005/8/colors/colorful2" csCatId="colorful" phldr="1"/>
      <dgm:spPr/>
      <dgm:t>
        <a:bodyPr/>
        <a:lstStyle/>
        <a:p>
          <a:endParaRPr lang="zh-CN" altLang="en-US"/>
        </a:p>
      </dgm:t>
    </dgm:pt>
    <dgm:pt modelId="{CA5D2D5A-B883-476D-BD70-68713D5C8DB5}">
      <dgm:prSet phldrT="[文本]" custT="1"/>
      <dgm:spPr/>
      <dgm:t>
        <a:bodyPr/>
        <a:lstStyle/>
        <a:p>
          <a:r>
            <a:rPr lang="zh-CN" altLang="en-US" sz="2000" b="1" dirty="0" smtClean="0">
              <a:solidFill>
                <a:srgbClr val="FF0000"/>
              </a:solidFill>
              <a:latin typeface="微软雅黑" pitchFamily="34" charset="-122"/>
              <a:ea typeface="微软雅黑" pitchFamily="34" charset="-122"/>
            </a:rPr>
            <a:t>交易管理部</a:t>
          </a:r>
          <a:endParaRPr lang="zh-CN" altLang="en-US" sz="2000" b="1" dirty="0">
            <a:solidFill>
              <a:srgbClr val="FF0000"/>
            </a:solidFill>
            <a:latin typeface="微软雅黑" pitchFamily="34" charset="-122"/>
            <a:ea typeface="微软雅黑" pitchFamily="34" charset="-122"/>
          </a:endParaRPr>
        </a:p>
      </dgm:t>
    </dgm:pt>
    <dgm:pt modelId="{6FCF9F4C-8A8B-4D17-82AC-A11A412E6644}" type="parTrans" cxnId="{27B82E2C-0635-4452-9E0A-6D8342F4E17D}">
      <dgm:prSet/>
      <dgm:spPr/>
      <dgm:t>
        <a:bodyPr/>
        <a:lstStyle/>
        <a:p>
          <a:endParaRPr lang="zh-CN" altLang="en-US" sz="1100">
            <a:latin typeface="微软雅黑" pitchFamily="34" charset="-122"/>
            <a:ea typeface="微软雅黑" pitchFamily="34" charset="-122"/>
          </a:endParaRPr>
        </a:p>
      </dgm:t>
    </dgm:pt>
    <dgm:pt modelId="{25CBC300-62C8-4202-95EF-B9AC72F78258}" type="sibTrans" cxnId="{27B82E2C-0635-4452-9E0A-6D8342F4E17D}">
      <dgm:prSet/>
      <dgm:spPr/>
      <dgm:t>
        <a:bodyPr/>
        <a:lstStyle/>
        <a:p>
          <a:endParaRPr lang="zh-CN" altLang="en-US" sz="1100">
            <a:latin typeface="微软雅黑" pitchFamily="34" charset="-122"/>
            <a:ea typeface="微软雅黑" pitchFamily="34" charset="-122"/>
          </a:endParaRPr>
        </a:p>
      </dgm:t>
    </dgm:pt>
    <dgm:pt modelId="{CDD411CA-D9FB-4906-BD9A-3AECBEA3027A}">
      <dgm:prSet phldrT="[文本]" custT="1"/>
      <dgm:spPr/>
      <dgm:t>
        <a:bodyPr/>
        <a:lstStyle/>
        <a:p>
          <a:r>
            <a:rPr lang="zh-CN" altLang="en-US" sz="1400" dirty="0" smtClean="0">
              <a:latin typeface="微软雅黑" pitchFamily="34" charset="-122"/>
              <a:ea typeface="微软雅黑" pitchFamily="34" charset="-122"/>
            </a:rPr>
            <a:t>报价回购阶段报</a:t>
          </a:r>
          <a:endParaRPr lang="zh-CN" altLang="en-US" sz="1400" dirty="0">
            <a:latin typeface="微软雅黑" pitchFamily="34" charset="-122"/>
            <a:ea typeface="微软雅黑" pitchFamily="34" charset="-122"/>
          </a:endParaRPr>
        </a:p>
      </dgm:t>
    </dgm:pt>
    <dgm:pt modelId="{83261271-4EB9-4B9A-A827-B4294F243F01}" type="parTrans" cxnId="{3CA049E9-E242-450B-A844-E852A727FCB4}">
      <dgm:prSet/>
      <dgm:spPr/>
      <dgm:t>
        <a:bodyPr/>
        <a:lstStyle/>
        <a:p>
          <a:endParaRPr lang="zh-CN" altLang="en-US" sz="1100">
            <a:latin typeface="微软雅黑" pitchFamily="34" charset="-122"/>
            <a:ea typeface="微软雅黑" pitchFamily="34" charset="-122"/>
          </a:endParaRPr>
        </a:p>
      </dgm:t>
    </dgm:pt>
    <dgm:pt modelId="{EEB04D34-C402-4ED5-9E35-7FB4CAAA55D8}" type="sibTrans" cxnId="{3CA049E9-E242-450B-A844-E852A727FCB4}">
      <dgm:prSet/>
      <dgm:spPr/>
      <dgm:t>
        <a:bodyPr/>
        <a:lstStyle/>
        <a:p>
          <a:endParaRPr lang="zh-CN" altLang="en-US" sz="1100">
            <a:latin typeface="微软雅黑" pitchFamily="34" charset="-122"/>
            <a:ea typeface="微软雅黑" pitchFamily="34" charset="-122"/>
          </a:endParaRPr>
        </a:p>
      </dgm:t>
    </dgm:pt>
    <dgm:pt modelId="{D3A07FCB-6CF3-4A99-9AF2-BFCCD6308298}">
      <dgm:prSet phldrT="[文本]" custT="1"/>
      <dgm:spPr/>
      <dgm:t>
        <a:bodyPr/>
        <a:lstStyle/>
        <a:p>
          <a:r>
            <a:rPr lang="zh-CN" altLang="en-US" sz="1400" dirty="0" smtClean="0">
              <a:latin typeface="微软雅黑" pitchFamily="34" charset="-122"/>
              <a:ea typeface="微软雅黑" pitchFamily="34" charset="-122"/>
            </a:rPr>
            <a:t>报价回购统计报表</a:t>
          </a:r>
          <a:endParaRPr lang="zh-CN" altLang="en-US" sz="1400" dirty="0">
            <a:latin typeface="微软雅黑" pitchFamily="34" charset="-122"/>
            <a:ea typeface="微软雅黑" pitchFamily="34" charset="-122"/>
          </a:endParaRPr>
        </a:p>
      </dgm:t>
    </dgm:pt>
    <dgm:pt modelId="{FB05A9A5-BAC1-453C-8747-B0B13F192884}" type="parTrans" cxnId="{9163D92C-3A4D-477F-B35F-2E451C41E981}">
      <dgm:prSet/>
      <dgm:spPr/>
      <dgm:t>
        <a:bodyPr/>
        <a:lstStyle/>
        <a:p>
          <a:endParaRPr lang="zh-CN" altLang="en-US" sz="1100">
            <a:latin typeface="微软雅黑" pitchFamily="34" charset="-122"/>
            <a:ea typeface="微软雅黑" pitchFamily="34" charset="-122"/>
          </a:endParaRPr>
        </a:p>
      </dgm:t>
    </dgm:pt>
    <dgm:pt modelId="{2508AB95-4638-42AC-8B19-DB7B7AA1B67F}" type="sibTrans" cxnId="{9163D92C-3A4D-477F-B35F-2E451C41E981}">
      <dgm:prSet/>
      <dgm:spPr/>
      <dgm:t>
        <a:bodyPr/>
        <a:lstStyle/>
        <a:p>
          <a:endParaRPr lang="zh-CN" altLang="en-US" sz="1100">
            <a:latin typeface="微软雅黑" pitchFamily="34" charset="-122"/>
            <a:ea typeface="微软雅黑" pitchFamily="34" charset="-122"/>
          </a:endParaRPr>
        </a:p>
      </dgm:t>
    </dgm:pt>
    <dgm:pt modelId="{B724B047-8D37-4E59-8AB6-25FBE6CBBED2}">
      <dgm:prSet phldrT="[文本]" custT="1"/>
      <dgm:spPr/>
      <dgm:t>
        <a:bodyPr/>
        <a:lstStyle/>
        <a:p>
          <a:r>
            <a:rPr lang="zh-CN" altLang="en-US" sz="2000" b="1" dirty="0" smtClean="0">
              <a:solidFill>
                <a:srgbClr val="FF0000"/>
              </a:solidFill>
              <a:latin typeface="微软雅黑" pitchFamily="34" charset="-122"/>
              <a:ea typeface="微软雅黑" pitchFamily="34" charset="-122"/>
            </a:rPr>
            <a:t>信息中心</a:t>
          </a:r>
          <a:endParaRPr lang="zh-CN" altLang="en-US" sz="2000" b="1" dirty="0">
            <a:solidFill>
              <a:srgbClr val="FF0000"/>
            </a:solidFill>
            <a:latin typeface="微软雅黑" pitchFamily="34" charset="-122"/>
            <a:ea typeface="微软雅黑" pitchFamily="34" charset="-122"/>
          </a:endParaRPr>
        </a:p>
      </dgm:t>
    </dgm:pt>
    <dgm:pt modelId="{526E43C5-503F-45A6-8B4E-39008FEEF744}" type="parTrans" cxnId="{568C3A0B-04B5-4601-BE90-3C8C2605D211}">
      <dgm:prSet/>
      <dgm:spPr/>
      <dgm:t>
        <a:bodyPr/>
        <a:lstStyle/>
        <a:p>
          <a:endParaRPr lang="zh-CN" altLang="en-US" sz="1100">
            <a:latin typeface="微软雅黑" pitchFamily="34" charset="-122"/>
            <a:ea typeface="微软雅黑" pitchFamily="34" charset="-122"/>
          </a:endParaRPr>
        </a:p>
      </dgm:t>
    </dgm:pt>
    <dgm:pt modelId="{48D4A538-9286-434F-A111-379A5963ABF5}" type="sibTrans" cxnId="{568C3A0B-04B5-4601-BE90-3C8C2605D211}">
      <dgm:prSet/>
      <dgm:spPr/>
      <dgm:t>
        <a:bodyPr/>
        <a:lstStyle/>
        <a:p>
          <a:endParaRPr lang="zh-CN" altLang="en-US" sz="1100">
            <a:latin typeface="微软雅黑" pitchFamily="34" charset="-122"/>
            <a:ea typeface="微软雅黑" pitchFamily="34" charset="-122"/>
          </a:endParaRPr>
        </a:p>
      </dgm:t>
    </dgm:pt>
    <dgm:pt modelId="{2B149DD5-9BF2-44E3-9830-AB2AE4D71F27}">
      <dgm:prSet phldrT="[文本]" custT="1"/>
      <dgm:spPr/>
      <dgm:t>
        <a:bodyPr/>
        <a:lstStyle/>
        <a:p>
          <a:r>
            <a:rPr lang="zh-CN" altLang="en-US" sz="2000" b="1" dirty="0" smtClean="0">
              <a:solidFill>
                <a:srgbClr val="FF0000"/>
              </a:solidFill>
              <a:latin typeface="微软雅黑" pitchFamily="34" charset="-122"/>
              <a:ea typeface="微软雅黑" pitchFamily="34" charset="-122"/>
            </a:rPr>
            <a:t>财务部</a:t>
          </a:r>
          <a:endParaRPr lang="zh-CN" altLang="en-US" sz="2000" b="1" dirty="0">
            <a:solidFill>
              <a:srgbClr val="FF0000"/>
            </a:solidFill>
            <a:latin typeface="微软雅黑" pitchFamily="34" charset="-122"/>
            <a:ea typeface="微软雅黑" pitchFamily="34" charset="-122"/>
          </a:endParaRPr>
        </a:p>
      </dgm:t>
    </dgm:pt>
    <dgm:pt modelId="{7490B0E3-9059-44E9-88CC-E742325B02D2}" type="parTrans" cxnId="{0BDDAA7A-39B0-4347-8CCD-33E801A5E62D}">
      <dgm:prSet/>
      <dgm:spPr/>
      <dgm:t>
        <a:bodyPr/>
        <a:lstStyle/>
        <a:p>
          <a:endParaRPr lang="zh-CN" altLang="en-US" sz="1100">
            <a:latin typeface="微软雅黑" pitchFamily="34" charset="-122"/>
            <a:ea typeface="微软雅黑" pitchFamily="34" charset="-122"/>
          </a:endParaRPr>
        </a:p>
      </dgm:t>
    </dgm:pt>
    <dgm:pt modelId="{1EE7AF2E-B1B9-4272-BA1E-91E32650A513}" type="sibTrans" cxnId="{0BDDAA7A-39B0-4347-8CCD-33E801A5E62D}">
      <dgm:prSet/>
      <dgm:spPr/>
      <dgm:t>
        <a:bodyPr/>
        <a:lstStyle/>
        <a:p>
          <a:endParaRPr lang="zh-CN" altLang="en-US" sz="1100">
            <a:latin typeface="微软雅黑" pitchFamily="34" charset="-122"/>
            <a:ea typeface="微软雅黑" pitchFamily="34" charset="-122"/>
          </a:endParaRPr>
        </a:p>
      </dgm:t>
    </dgm:pt>
    <dgm:pt modelId="{7AE534F2-FBCD-402E-BF8A-51D0D3274719}">
      <dgm:prSet phldrT="[文本]" custT="1"/>
      <dgm:spPr/>
      <dgm:t>
        <a:bodyPr/>
        <a:lstStyle/>
        <a:p>
          <a:r>
            <a:rPr lang="zh-CN" altLang="en-US" sz="2000" b="1" dirty="0" smtClean="0">
              <a:solidFill>
                <a:srgbClr val="FF0000"/>
              </a:solidFill>
              <a:latin typeface="微软雅黑" pitchFamily="34" charset="-122"/>
              <a:ea typeface="微软雅黑" pitchFamily="34" charset="-122"/>
            </a:rPr>
            <a:t>上市公司监管一部</a:t>
          </a:r>
          <a:endParaRPr lang="zh-CN" altLang="en-US" sz="2000" b="1" dirty="0">
            <a:solidFill>
              <a:srgbClr val="FF0000"/>
            </a:solidFill>
            <a:latin typeface="微软雅黑" pitchFamily="34" charset="-122"/>
            <a:ea typeface="微软雅黑" pitchFamily="34" charset="-122"/>
          </a:endParaRPr>
        </a:p>
      </dgm:t>
    </dgm:pt>
    <dgm:pt modelId="{5C46CF40-D944-46B0-BDE2-BDDE5A0F60B7}" type="parTrans" cxnId="{B284FC6A-1AE7-45D4-A3F0-AC63F7A4EAA5}">
      <dgm:prSet/>
      <dgm:spPr/>
      <dgm:t>
        <a:bodyPr/>
        <a:lstStyle/>
        <a:p>
          <a:endParaRPr lang="zh-CN" altLang="en-US"/>
        </a:p>
      </dgm:t>
    </dgm:pt>
    <dgm:pt modelId="{15684755-64E2-4F41-A251-0C9D38EAD05C}" type="sibTrans" cxnId="{B284FC6A-1AE7-45D4-A3F0-AC63F7A4EAA5}">
      <dgm:prSet/>
      <dgm:spPr/>
      <dgm:t>
        <a:bodyPr/>
        <a:lstStyle/>
        <a:p>
          <a:endParaRPr lang="zh-CN" altLang="en-US"/>
        </a:p>
      </dgm:t>
    </dgm:pt>
    <dgm:pt modelId="{085F8C7C-069B-4CE0-9E25-7785712750D5}">
      <dgm:prSet phldrT="[文本]" custT="1"/>
      <dgm:spPr/>
      <dgm:t>
        <a:bodyPr/>
        <a:lstStyle/>
        <a:p>
          <a:r>
            <a:rPr lang="zh-CN" altLang="en-US" sz="1400" dirty="0" smtClean="0">
              <a:latin typeface="微软雅黑" pitchFamily="34" charset="-122"/>
              <a:ea typeface="微软雅黑" pitchFamily="34" charset="-122"/>
            </a:rPr>
            <a:t>融资融券市场概貌</a:t>
          </a:r>
          <a:endParaRPr lang="zh-CN" altLang="en-US" sz="1400" dirty="0">
            <a:latin typeface="微软雅黑" pitchFamily="34" charset="-122"/>
            <a:ea typeface="微软雅黑" pitchFamily="34" charset="-122"/>
          </a:endParaRPr>
        </a:p>
      </dgm:t>
    </dgm:pt>
    <dgm:pt modelId="{9F1F3DB1-8652-4AE4-8343-25DA086B0572}" type="parTrans" cxnId="{426F2919-F4F6-488B-B90C-91432AA374D6}">
      <dgm:prSet/>
      <dgm:spPr/>
      <dgm:t>
        <a:bodyPr/>
        <a:lstStyle/>
        <a:p>
          <a:endParaRPr lang="zh-CN" altLang="en-US"/>
        </a:p>
      </dgm:t>
    </dgm:pt>
    <dgm:pt modelId="{C963504B-5D9C-4F32-9674-740FACCDD9E0}" type="sibTrans" cxnId="{426F2919-F4F6-488B-B90C-91432AA374D6}">
      <dgm:prSet/>
      <dgm:spPr/>
      <dgm:t>
        <a:bodyPr/>
        <a:lstStyle/>
        <a:p>
          <a:endParaRPr lang="zh-CN" altLang="en-US"/>
        </a:p>
      </dgm:t>
    </dgm:pt>
    <dgm:pt modelId="{E6D5E8CB-686C-469A-B845-3643F115096C}">
      <dgm:prSet phldrT="[文本]" custT="1"/>
      <dgm:spPr/>
      <dgm:t>
        <a:bodyPr/>
        <a:lstStyle/>
        <a:p>
          <a:r>
            <a:rPr lang="zh-CN" altLang="en-US" sz="1400" dirty="0" smtClean="0">
              <a:latin typeface="微软雅黑" pitchFamily="34" charset="-122"/>
              <a:ea typeface="微软雅黑" pitchFamily="34" charset="-122"/>
            </a:rPr>
            <a:t>会员计费应用</a:t>
          </a:r>
          <a:endParaRPr lang="zh-CN" altLang="en-US" sz="1400" dirty="0">
            <a:latin typeface="微软雅黑" pitchFamily="34" charset="-122"/>
            <a:ea typeface="微软雅黑" pitchFamily="34" charset="-122"/>
          </a:endParaRPr>
        </a:p>
      </dgm:t>
    </dgm:pt>
    <dgm:pt modelId="{96DF6E64-57B1-4986-B8DD-F4EB8B90B6A4}" type="parTrans" cxnId="{5772B410-49FF-4214-9384-508C4B0D6CFC}">
      <dgm:prSet/>
      <dgm:spPr/>
      <dgm:t>
        <a:bodyPr/>
        <a:lstStyle/>
        <a:p>
          <a:endParaRPr lang="zh-CN" altLang="en-US"/>
        </a:p>
      </dgm:t>
    </dgm:pt>
    <dgm:pt modelId="{4EB37C60-F712-4A31-AC4D-B30D97C2971F}" type="sibTrans" cxnId="{5772B410-49FF-4214-9384-508C4B0D6CFC}">
      <dgm:prSet/>
      <dgm:spPr/>
      <dgm:t>
        <a:bodyPr/>
        <a:lstStyle/>
        <a:p>
          <a:endParaRPr lang="zh-CN" altLang="en-US"/>
        </a:p>
      </dgm:t>
    </dgm:pt>
    <dgm:pt modelId="{CF9127DA-97E1-4529-8B0D-E81BEAF70268}">
      <dgm:prSet phldrT="[文本]" custT="1"/>
      <dgm:spPr/>
      <dgm:t>
        <a:bodyPr/>
        <a:lstStyle/>
        <a:p>
          <a:r>
            <a:rPr lang="zh-CN" altLang="en-US" sz="1600" dirty="0" smtClean="0">
              <a:latin typeface="微软雅黑" pitchFamily="34" charset="-122"/>
              <a:ea typeface="微软雅黑" pitchFamily="34" charset="-122"/>
            </a:rPr>
            <a:t>股票退市市场指标计算</a:t>
          </a:r>
          <a:endParaRPr lang="zh-CN" altLang="en-US" sz="1600" dirty="0">
            <a:latin typeface="微软雅黑" pitchFamily="34" charset="-122"/>
            <a:ea typeface="微软雅黑" pitchFamily="34" charset="-122"/>
          </a:endParaRPr>
        </a:p>
      </dgm:t>
    </dgm:pt>
    <dgm:pt modelId="{CE999F4E-F8BF-4B46-98B9-6B1335309610}" type="parTrans" cxnId="{2E22CC71-A5DD-4267-918D-785A8370EAAE}">
      <dgm:prSet/>
      <dgm:spPr/>
      <dgm:t>
        <a:bodyPr/>
        <a:lstStyle/>
        <a:p>
          <a:endParaRPr lang="zh-CN" altLang="en-US"/>
        </a:p>
      </dgm:t>
    </dgm:pt>
    <dgm:pt modelId="{7046D86E-E44A-4E45-BAD0-68D80F038173}" type="sibTrans" cxnId="{2E22CC71-A5DD-4267-918D-785A8370EAAE}">
      <dgm:prSet/>
      <dgm:spPr/>
      <dgm:t>
        <a:bodyPr/>
        <a:lstStyle/>
        <a:p>
          <a:endParaRPr lang="zh-CN" altLang="en-US"/>
        </a:p>
      </dgm:t>
    </dgm:pt>
    <dgm:pt modelId="{DC23ECBF-2B94-460D-ABF2-B0699D9A85CC}">
      <dgm:prSet phldrT="[文本]" custT="1"/>
      <dgm:spPr/>
      <dgm:t>
        <a:bodyPr/>
        <a:lstStyle/>
        <a:p>
          <a:r>
            <a:rPr lang="zh-CN" altLang="en-US" sz="1400" dirty="0" smtClean="0">
              <a:latin typeface="微软雅黑" pitchFamily="34" charset="-122"/>
              <a:ea typeface="微软雅黑" pitchFamily="34" charset="-122"/>
            </a:rPr>
            <a:t>债券评级下调预警</a:t>
          </a:r>
          <a:endParaRPr lang="zh-CN" altLang="en-US" sz="1400" dirty="0">
            <a:latin typeface="微软雅黑" pitchFamily="34" charset="-122"/>
            <a:ea typeface="微软雅黑" pitchFamily="34" charset="-122"/>
          </a:endParaRPr>
        </a:p>
      </dgm:t>
    </dgm:pt>
    <dgm:pt modelId="{988BA2A8-7484-4E8C-9451-172DBAA12359}" type="parTrans" cxnId="{4C2780E9-C2D5-4DBC-8366-BEE8B4C4C306}">
      <dgm:prSet/>
      <dgm:spPr/>
      <dgm:t>
        <a:bodyPr/>
        <a:lstStyle/>
        <a:p>
          <a:endParaRPr lang="zh-CN" altLang="en-US"/>
        </a:p>
      </dgm:t>
    </dgm:pt>
    <dgm:pt modelId="{DFB5BBC9-F138-4142-8553-FEACF3AF82FB}" type="sibTrans" cxnId="{4C2780E9-C2D5-4DBC-8366-BEE8B4C4C306}">
      <dgm:prSet/>
      <dgm:spPr/>
      <dgm:t>
        <a:bodyPr/>
        <a:lstStyle/>
        <a:p>
          <a:endParaRPr lang="zh-CN" altLang="en-US"/>
        </a:p>
      </dgm:t>
    </dgm:pt>
    <dgm:pt modelId="{19AA7C7E-6BD0-4751-9B5F-DA853F1DE79D}">
      <dgm:prSet phldrT="[文本]" custT="1"/>
      <dgm:spPr/>
      <dgm:t>
        <a:bodyPr/>
        <a:lstStyle/>
        <a:p>
          <a:r>
            <a:rPr lang="zh-CN" altLang="en-US" sz="1400" dirty="0" smtClean="0">
              <a:latin typeface="微软雅黑" pitchFamily="34" charset="-122"/>
              <a:ea typeface="微软雅黑" pitchFamily="34" charset="-122"/>
            </a:rPr>
            <a:t>融资融券统计数据</a:t>
          </a:r>
          <a:endParaRPr lang="zh-CN" altLang="en-US" sz="1400" dirty="0">
            <a:latin typeface="微软雅黑" pitchFamily="34" charset="-122"/>
            <a:ea typeface="微软雅黑" pitchFamily="34" charset="-122"/>
          </a:endParaRPr>
        </a:p>
      </dgm:t>
    </dgm:pt>
    <dgm:pt modelId="{C561F910-D92F-4332-9595-7D83F4DCB8DC}" type="parTrans" cxnId="{08C22280-2199-4E50-8D4F-0449A6D22AA0}">
      <dgm:prSet/>
      <dgm:spPr/>
      <dgm:t>
        <a:bodyPr/>
        <a:lstStyle/>
        <a:p>
          <a:endParaRPr lang="zh-CN" altLang="en-US"/>
        </a:p>
      </dgm:t>
    </dgm:pt>
    <dgm:pt modelId="{EB6786F0-C28B-4580-9F86-68C76CCCBB7C}" type="sibTrans" cxnId="{08C22280-2199-4E50-8D4F-0449A6D22AA0}">
      <dgm:prSet/>
      <dgm:spPr/>
      <dgm:t>
        <a:bodyPr/>
        <a:lstStyle/>
        <a:p>
          <a:endParaRPr lang="zh-CN" altLang="en-US"/>
        </a:p>
      </dgm:t>
    </dgm:pt>
    <dgm:pt modelId="{65FA24C7-3D72-4506-A645-904921E86CB5}">
      <dgm:prSet phldrT="[文本]" custT="1"/>
      <dgm:spPr/>
      <dgm:t>
        <a:bodyPr/>
        <a:lstStyle/>
        <a:p>
          <a:r>
            <a:rPr lang="zh-CN" altLang="en-US" sz="1400" dirty="0" smtClean="0">
              <a:latin typeface="微软雅黑" pitchFamily="34" charset="-122"/>
              <a:ea typeface="微软雅黑" pitchFamily="34" charset="-122"/>
            </a:rPr>
            <a:t>担保品数据</a:t>
          </a:r>
          <a:endParaRPr lang="zh-CN" altLang="en-US" sz="1400" dirty="0">
            <a:latin typeface="微软雅黑" pitchFamily="34" charset="-122"/>
            <a:ea typeface="微软雅黑" pitchFamily="34" charset="-122"/>
          </a:endParaRPr>
        </a:p>
      </dgm:t>
    </dgm:pt>
    <dgm:pt modelId="{ECF1FF2B-0C1B-46F4-A5EF-D2597C0B9028}" type="parTrans" cxnId="{1B6D0604-5D4E-4FA7-8A65-7F6C5A141AE1}">
      <dgm:prSet/>
      <dgm:spPr/>
      <dgm:t>
        <a:bodyPr/>
        <a:lstStyle/>
        <a:p>
          <a:endParaRPr lang="zh-CN" altLang="en-US"/>
        </a:p>
      </dgm:t>
    </dgm:pt>
    <dgm:pt modelId="{857FE204-28AF-4823-8A34-94C63D6D3BBC}" type="sibTrans" cxnId="{1B6D0604-5D4E-4FA7-8A65-7F6C5A141AE1}">
      <dgm:prSet/>
      <dgm:spPr/>
      <dgm:t>
        <a:bodyPr/>
        <a:lstStyle/>
        <a:p>
          <a:endParaRPr lang="zh-CN" altLang="en-US"/>
        </a:p>
      </dgm:t>
    </dgm:pt>
    <dgm:pt modelId="{B8D91FCF-C5FD-450F-A147-A554B955F7DB}">
      <dgm:prSet phldrT="[文本]" custT="1"/>
      <dgm:spPr/>
      <dgm:t>
        <a:bodyPr/>
        <a:lstStyle/>
        <a:p>
          <a:r>
            <a:rPr lang="zh-CN" altLang="en-US" sz="1400" dirty="0" smtClean="0">
              <a:latin typeface="微软雅黑" pitchFamily="34" charset="-122"/>
              <a:ea typeface="微软雅黑" pitchFamily="34" charset="-122"/>
            </a:rPr>
            <a:t>融资融券交易金额</a:t>
          </a:r>
          <a:endParaRPr lang="zh-CN" altLang="en-US" sz="1400" dirty="0">
            <a:latin typeface="微软雅黑" pitchFamily="34" charset="-122"/>
            <a:ea typeface="微软雅黑" pitchFamily="34" charset="-122"/>
          </a:endParaRPr>
        </a:p>
      </dgm:t>
    </dgm:pt>
    <dgm:pt modelId="{345D08CE-A5CB-45B4-A526-C70DBE441898}" type="parTrans" cxnId="{9C3A3297-5E63-41DB-A845-7CB6A9DE7C59}">
      <dgm:prSet/>
      <dgm:spPr/>
      <dgm:t>
        <a:bodyPr/>
        <a:lstStyle/>
        <a:p>
          <a:endParaRPr lang="zh-CN" altLang="en-US"/>
        </a:p>
      </dgm:t>
    </dgm:pt>
    <dgm:pt modelId="{1E75632E-5629-4274-90DA-5AA3ADFFB07F}" type="sibTrans" cxnId="{9C3A3297-5E63-41DB-A845-7CB6A9DE7C59}">
      <dgm:prSet/>
      <dgm:spPr/>
      <dgm:t>
        <a:bodyPr/>
        <a:lstStyle/>
        <a:p>
          <a:endParaRPr lang="zh-CN" altLang="en-US"/>
        </a:p>
      </dgm:t>
    </dgm:pt>
    <dgm:pt modelId="{091FA8C1-ECBF-45B0-AC36-CAB97BD22FB2}">
      <dgm:prSet phldrT="[文本]" custT="1"/>
      <dgm:spPr/>
      <dgm:t>
        <a:bodyPr/>
        <a:lstStyle/>
        <a:p>
          <a:endParaRPr lang="zh-CN" altLang="en-US" sz="1600" dirty="0">
            <a:latin typeface="微软雅黑" pitchFamily="34" charset="-122"/>
            <a:ea typeface="微软雅黑" pitchFamily="34" charset="-122"/>
          </a:endParaRPr>
        </a:p>
      </dgm:t>
    </dgm:pt>
    <dgm:pt modelId="{DEE5840D-D191-4B10-917F-44EA367DCAE1}" type="parTrans" cxnId="{0076A21A-C9AF-438C-AD96-7147141FEF97}">
      <dgm:prSet/>
      <dgm:spPr/>
      <dgm:t>
        <a:bodyPr/>
        <a:lstStyle/>
        <a:p>
          <a:endParaRPr lang="zh-CN" altLang="en-US"/>
        </a:p>
      </dgm:t>
    </dgm:pt>
    <dgm:pt modelId="{B80E6BC1-CD8D-437B-ADF2-EF5AF6496F94}" type="sibTrans" cxnId="{0076A21A-C9AF-438C-AD96-7147141FEF97}">
      <dgm:prSet/>
      <dgm:spPr/>
      <dgm:t>
        <a:bodyPr/>
        <a:lstStyle/>
        <a:p>
          <a:endParaRPr lang="zh-CN" altLang="en-US"/>
        </a:p>
      </dgm:t>
    </dgm:pt>
    <dgm:pt modelId="{8B0E8F6B-91EB-4E10-A486-0135365063B9}">
      <dgm:prSet phldrT="[文本]" custT="1"/>
      <dgm:spPr/>
      <dgm:t>
        <a:bodyPr/>
        <a:lstStyle/>
        <a:p>
          <a:r>
            <a:rPr lang="zh-CN" altLang="en-US" sz="1400" dirty="0" smtClean="0">
              <a:latin typeface="微软雅黑" pitchFamily="34" charset="-122"/>
              <a:ea typeface="微软雅黑" pitchFamily="34" charset="-122"/>
            </a:rPr>
            <a:t>证券栏目</a:t>
          </a:r>
          <a:endParaRPr lang="zh-CN" altLang="en-US" sz="1400" dirty="0">
            <a:latin typeface="微软雅黑" pitchFamily="34" charset="-122"/>
            <a:ea typeface="微软雅黑" pitchFamily="34" charset="-122"/>
          </a:endParaRPr>
        </a:p>
      </dgm:t>
    </dgm:pt>
    <dgm:pt modelId="{12DF75FC-7DDF-41C2-B219-251C67F1611D}" type="parTrans" cxnId="{E35C7A72-D1F0-469C-A4C2-C7C447B2DC17}">
      <dgm:prSet/>
      <dgm:spPr/>
      <dgm:t>
        <a:bodyPr/>
        <a:lstStyle/>
        <a:p>
          <a:endParaRPr lang="zh-CN" altLang="en-US"/>
        </a:p>
      </dgm:t>
    </dgm:pt>
    <dgm:pt modelId="{92FC9259-D7EC-47E6-AC56-8942E2E28417}" type="sibTrans" cxnId="{E35C7A72-D1F0-469C-A4C2-C7C447B2DC17}">
      <dgm:prSet/>
      <dgm:spPr/>
      <dgm:t>
        <a:bodyPr/>
        <a:lstStyle/>
        <a:p>
          <a:endParaRPr lang="zh-CN" altLang="en-US"/>
        </a:p>
      </dgm:t>
    </dgm:pt>
    <dgm:pt modelId="{5192CC95-B13B-459C-9494-33057E678CC0}">
      <dgm:prSet phldrT="[文本]" custT="1"/>
      <dgm:spPr/>
      <dgm:t>
        <a:bodyPr/>
        <a:lstStyle/>
        <a:p>
          <a:r>
            <a:rPr lang="zh-CN" altLang="en-US" sz="1400" dirty="0" smtClean="0">
              <a:latin typeface="微软雅黑" pitchFamily="34" charset="-122"/>
              <a:ea typeface="微软雅黑" pitchFamily="34" charset="-122"/>
            </a:rPr>
            <a:t>报价回购概况</a:t>
          </a:r>
          <a:endParaRPr lang="zh-CN" altLang="en-US" sz="1400" dirty="0">
            <a:latin typeface="微软雅黑" pitchFamily="34" charset="-122"/>
            <a:ea typeface="微软雅黑" pitchFamily="34" charset="-122"/>
          </a:endParaRPr>
        </a:p>
      </dgm:t>
    </dgm:pt>
    <dgm:pt modelId="{5ACE7CE4-9AA2-4A2E-9D77-010AA726579F}" type="parTrans" cxnId="{8C9D9EC3-A736-454E-AB93-5798A5926B90}">
      <dgm:prSet/>
      <dgm:spPr/>
      <dgm:t>
        <a:bodyPr/>
        <a:lstStyle/>
        <a:p>
          <a:endParaRPr lang="zh-CN" altLang="en-US"/>
        </a:p>
      </dgm:t>
    </dgm:pt>
    <dgm:pt modelId="{C97CC043-F0EE-416A-B50E-4AA7C46FBE90}" type="sibTrans" cxnId="{8C9D9EC3-A736-454E-AB93-5798A5926B90}">
      <dgm:prSet/>
      <dgm:spPr/>
      <dgm:t>
        <a:bodyPr/>
        <a:lstStyle/>
        <a:p>
          <a:endParaRPr lang="zh-CN" altLang="en-US"/>
        </a:p>
      </dgm:t>
    </dgm:pt>
    <dgm:pt modelId="{552CA40E-A5B9-4A28-95F5-E3A02EDBC440}">
      <dgm:prSet phldrT="[文本]" custT="1"/>
      <dgm:spPr/>
      <dgm:t>
        <a:bodyPr/>
        <a:lstStyle/>
        <a:p>
          <a:r>
            <a:rPr lang="zh-CN" altLang="en-US" sz="1400" dirty="0" smtClean="0">
              <a:latin typeface="微软雅黑" pitchFamily="34" charset="-122"/>
              <a:ea typeface="微软雅黑" pitchFamily="34" charset="-122"/>
            </a:rPr>
            <a:t>报价回购周报</a:t>
          </a:r>
          <a:endParaRPr lang="zh-CN" altLang="en-US" sz="1400" dirty="0">
            <a:latin typeface="微软雅黑" pitchFamily="34" charset="-122"/>
            <a:ea typeface="微软雅黑" pitchFamily="34" charset="-122"/>
          </a:endParaRPr>
        </a:p>
      </dgm:t>
    </dgm:pt>
    <dgm:pt modelId="{47FB75D0-411A-4217-A652-455AE2F084C1}" type="parTrans" cxnId="{8C3175F3-C44C-4F99-A482-73600BA86019}">
      <dgm:prSet/>
      <dgm:spPr/>
      <dgm:t>
        <a:bodyPr/>
        <a:lstStyle/>
        <a:p>
          <a:endParaRPr lang="zh-CN" altLang="en-US"/>
        </a:p>
      </dgm:t>
    </dgm:pt>
    <dgm:pt modelId="{8A625F3E-FCE8-41D1-A181-CD9B6CF58829}" type="sibTrans" cxnId="{8C3175F3-C44C-4F99-A482-73600BA86019}">
      <dgm:prSet/>
      <dgm:spPr/>
      <dgm:t>
        <a:bodyPr/>
        <a:lstStyle/>
        <a:p>
          <a:endParaRPr lang="zh-CN" altLang="en-US"/>
        </a:p>
      </dgm:t>
    </dgm:pt>
    <dgm:pt modelId="{4A157EB8-B81B-46B0-BB19-1FBD990C26EF}">
      <dgm:prSet phldrT="[文本]" custT="1"/>
      <dgm:spPr/>
      <dgm:t>
        <a:bodyPr/>
        <a:lstStyle/>
        <a:p>
          <a:r>
            <a:rPr lang="zh-CN" altLang="en-US" sz="1400" dirty="0" smtClean="0">
              <a:latin typeface="微软雅黑" pitchFamily="34" charset="-122"/>
              <a:ea typeface="微软雅黑" pitchFamily="34" charset="-122"/>
            </a:rPr>
            <a:t>交易代码管理报表</a:t>
          </a:r>
          <a:endParaRPr lang="zh-CN" altLang="en-US" sz="1400" dirty="0">
            <a:latin typeface="微软雅黑" pitchFamily="34" charset="-122"/>
            <a:ea typeface="微软雅黑" pitchFamily="34" charset="-122"/>
          </a:endParaRPr>
        </a:p>
      </dgm:t>
    </dgm:pt>
    <dgm:pt modelId="{F5348029-9353-4111-AE5F-F610CECC86FB}" type="parTrans" cxnId="{EC9F9993-8AB5-408C-B9E0-1B1AAC992DA2}">
      <dgm:prSet/>
      <dgm:spPr/>
      <dgm:t>
        <a:bodyPr/>
        <a:lstStyle/>
        <a:p>
          <a:endParaRPr lang="zh-CN" altLang="en-US"/>
        </a:p>
      </dgm:t>
    </dgm:pt>
    <dgm:pt modelId="{6269162E-C28D-4DCA-8AD2-3B226A96137B}" type="sibTrans" cxnId="{EC9F9993-8AB5-408C-B9E0-1B1AAC992DA2}">
      <dgm:prSet/>
      <dgm:spPr/>
      <dgm:t>
        <a:bodyPr/>
        <a:lstStyle/>
        <a:p>
          <a:endParaRPr lang="zh-CN" altLang="en-US"/>
        </a:p>
      </dgm:t>
    </dgm:pt>
    <dgm:pt modelId="{049CD9B1-864C-4F95-9079-47B1FF95DFA4}">
      <dgm:prSet phldrT="[文本]" custT="1"/>
      <dgm:spPr/>
      <dgm:t>
        <a:bodyPr/>
        <a:lstStyle/>
        <a:p>
          <a:r>
            <a:rPr lang="zh-CN" altLang="en-US" sz="1400" dirty="0" smtClean="0">
              <a:latin typeface="微软雅黑" pitchFamily="34" charset="-122"/>
              <a:ea typeface="微软雅黑" pitchFamily="34" charset="-122"/>
            </a:rPr>
            <a:t>融资融券多维分析</a:t>
          </a:r>
          <a:endParaRPr lang="zh-CN" altLang="en-US" sz="1400" dirty="0">
            <a:latin typeface="微软雅黑" pitchFamily="34" charset="-122"/>
            <a:ea typeface="微软雅黑" pitchFamily="34" charset="-122"/>
          </a:endParaRPr>
        </a:p>
      </dgm:t>
    </dgm:pt>
    <dgm:pt modelId="{83A03B2F-2E87-44A1-867B-E8CF4C49E3AF}" type="parTrans" cxnId="{C8B48C3A-E4F9-4A5D-9F68-1A6E2E563ACF}">
      <dgm:prSet/>
      <dgm:spPr/>
      <dgm:t>
        <a:bodyPr/>
        <a:lstStyle/>
        <a:p>
          <a:endParaRPr lang="zh-CN" altLang="en-US"/>
        </a:p>
      </dgm:t>
    </dgm:pt>
    <dgm:pt modelId="{5BDC3380-8B16-441F-8557-0EC01FDC178C}" type="sibTrans" cxnId="{C8B48C3A-E4F9-4A5D-9F68-1A6E2E563ACF}">
      <dgm:prSet/>
      <dgm:spPr/>
      <dgm:t>
        <a:bodyPr/>
        <a:lstStyle/>
        <a:p>
          <a:endParaRPr lang="zh-CN" altLang="en-US"/>
        </a:p>
      </dgm:t>
    </dgm:pt>
    <dgm:pt modelId="{7E92A28A-EA46-4945-A2D6-EACED9B85514}">
      <dgm:prSet phldrT="[文本]" custT="1"/>
      <dgm:spPr/>
      <dgm:t>
        <a:bodyPr/>
        <a:lstStyle/>
        <a:p>
          <a:r>
            <a:rPr lang="zh-CN" altLang="en-US" sz="1400" dirty="0" smtClean="0">
              <a:latin typeface="微软雅黑" pitchFamily="34" charset="-122"/>
              <a:ea typeface="微软雅黑" pitchFamily="34" charset="-122"/>
            </a:rPr>
            <a:t>融资</a:t>
          </a:r>
          <a:r>
            <a:rPr lang="zh-CN" altLang="en-US" sz="1400" smtClean="0">
              <a:latin typeface="微软雅黑" pitchFamily="34" charset="-122"/>
              <a:ea typeface="微软雅黑" pitchFamily="34" charset="-122"/>
            </a:rPr>
            <a:t>融券标的</a:t>
          </a:r>
          <a:endParaRPr lang="zh-CN" altLang="en-US" sz="1400" dirty="0">
            <a:latin typeface="微软雅黑" pitchFamily="34" charset="-122"/>
            <a:ea typeface="微软雅黑" pitchFamily="34" charset="-122"/>
          </a:endParaRPr>
        </a:p>
      </dgm:t>
    </dgm:pt>
    <dgm:pt modelId="{032B08E6-4056-44F7-A673-AF2117D3094C}" type="parTrans" cxnId="{4D604D73-9AD3-4503-962A-6F1ADC9B78AF}">
      <dgm:prSet/>
      <dgm:spPr/>
      <dgm:t>
        <a:bodyPr/>
        <a:lstStyle/>
        <a:p>
          <a:endParaRPr lang="zh-CN" altLang="en-US"/>
        </a:p>
      </dgm:t>
    </dgm:pt>
    <dgm:pt modelId="{37685FB9-8864-4785-897A-95B705C5FA16}" type="sibTrans" cxnId="{4D604D73-9AD3-4503-962A-6F1ADC9B78AF}">
      <dgm:prSet/>
      <dgm:spPr/>
      <dgm:t>
        <a:bodyPr/>
        <a:lstStyle/>
        <a:p>
          <a:endParaRPr lang="zh-CN" altLang="en-US"/>
        </a:p>
      </dgm:t>
    </dgm:pt>
    <dgm:pt modelId="{F88F7976-B34E-4BC4-92A9-C71ED59269BD}">
      <dgm:prSet phldrT="[文本]" custT="1"/>
      <dgm:spPr/>
      <dgm:t>
        <a:bodyPr/>
        <a:lstStyle/>
        <a:p>
          <a:r>
            <a:rPr lang="zh-CN" altLang="en-US" sz="1400" dirty="0" smtClean="0">
              <a:latin typeface="微软雅黑" pitchFamily="34" charset="-122"/>
              <a:ea typeface="微软雅黑" pitchFamily="34" charset="-122"/>
            </a:rPr>
            <a:t>转融通月报</a:t>
          </a:r>
          <a:endParaRPr lang="zh-CN" altLang="en-US" sz="1400" dirty="0">
            <a:latin typeface="微软雅黑" pitchFamily="34" charset="-122"/>
            <a:ea typeface="微软雅黑" pitchFamily="34" charset="-122"/>
          </a:endParaRPr>
        </a:p>
      </dgm:t>
    </dgm:pt>
    <dgm:pt modelId="{21D6F706-51FE-4A15-9AFD-19FEA6D90842}" type="parTrans" cxnId="{A9F8D2A7-8AE3-4C77-A0C1-076CED986EB5}">
      <dgm:prSet/>
      <dgm:spPr/>
      <dgm:t>
        <a:bodyPr/>
        <a:lstStyle/>
        <a:p>
          <a:endParaRPr lang="zh-CN" altLang="en-US"/>
        </a:p>
      </dgm:t>
    </dgm:pt>
    <dgm:pt modelId="{F46AD70A-7F09-4498-BC3D-72EF9556D032}" type="sibTrans" cxnId="{A9F8D2A7-8AE3-4C77-A0C1-076CED986EB5}">
      <dgm:prSet/>
      <dgm:spPr/>
      <dgm:t>
        <a:bodyPr/>
        <a:lstStyle/>
        <a:p>
          <a:endParaRPr lang="zh-CN" altLang="en-US"/>
        </a:p>
      </dgm:t>
    </dgm:pt>
    <dgm:pt modelId="{43A4A940-3DC1-4A04-893D-469A27CD3380}">
      <dgm:prSet phldrT="[文本]" custT="1"/>
      <dgm:spPr/>
      <dgm:t>
        <a:bodyPr/>
        <a:lstStyle/>
        <a:p>
          <a:r>
            <a:rPr lang="en-US" altLang="zh-CN" sz="1400" dirty="0" smtClean="0">
              <a:latin typeface="微软雅黑" pitchFamily="34" charset="-122"/>
              <a:ea typeface="微软雅黑" pitchFamily="34" charset="-122"/>
            </a:rPr>
            <a:t>A</a:t>
          </a:r>
          <a:r>
            <a:rPr lang="zh-CN" altLang="en-US" sz="1400" dirty="0" smtClean="0">
              <a:latin typeface="微软雅黑" pitchFamily="34" charset="-122"/>
              <a:ea typeface="微软雅黑" pitchFamily="34" charset="-122"/>
            </a:rPr>
            <a:t>股净买入</a:t>
          </a:r>
          <a:endParaRPr lang="zh-CN" altLang="en-US" sz="1400" dirty="0">
            <a:latin typeface="微软雅黑" pitchFamily="34" charset="-122"/>
            <a:ea typeface="微软雅黑" pitchFamily="34" charset="-122"/>
          </a:endParaRPr>
        </a:p>
      </dgm:t>
    </dgm:pt>
    <dgm:pt modelId="{9831D6BE-6CEE-42CB-8023-9FB05BF1060A}" type="parTrans" cxnId="{63BB4960-2230-464C-A068-1A26B968BF36}">
      <dgm:prSet/>
      <dgm:spPr/>
      <dgm:t>
        <a:bodyPr/>
        <a:lstStyle/>
        <a:p>
          <a:endParaRPr lang="zh-CN" altLang="en-US"/>
        </a:p>
      </dgm:t>
    </dgm:pt>
    <dgm:pt modelId="{A51FF607-62FE-4849-BBED-3F7573431897}" type="sibTrans" cxnId="{63BB4960-2230-464C-A068-1A26B968BF36}">
      <dgm:prSet/>
      <dgm:spPr/>
      <dgm:t>
        <a:bodyPr/>
        <a:lstStyle/>
        <a:p>
          <a:endParaRPr lang="zh-CN" altLang="en-US"/>
        </a:p>
      </dgm:t>
    </dgm:pt>
    <dgm:pt modelId="{7FE48339-1CB9-4D9E-BF6F-69AC2501E78C}">
      <dgm:prSet phldrT="[文本]" custT="1"/>
      <dgm:spPr/>
      <dgm:t>
        <a:bodyPr/>
        <a:lstStyle/>
        <a:p>
          <a:r>
            <a:rPr lang="zh-CN" altLang="en-US" sz="1400" dirty="0" smtClean="0">
              <a:latin typeface="微软雅黑" pitchFamily="34" charset="-122"/>
              <a:ea typeface="微软雅黑" pitchFamily="34" charset="-122"/>
            </a:rPr>
            <a:t>跨境</a:t>
          </a:r>
          <a:r>
            <a:rPr lang="en-US" altLang="zh-CN" sz="1400" dirty="0" smtClean="0">
              <a:latin typeface="微软雅黑" pitchFamily="34" charset="-122"/>
              <a:ea typeface="微软雅黑" pitchFamily="34" charset="-122"/>
            </a:rPr>
            <a:t>ETF</a:t>
          </a:r>
          <a:r>
            <a:rPr lang="zh-CN" altLang="en-US" sz="1400" dirty="0" smtClean="0">
              <a:latin typeface="微软雅黑" pitchFamily="34" charset="-122"/>
              <a:ea typeface="微软雅黑" pitchFamily="34" charset="-122"/>
            </a:rPr>
            <a:t>统计</a:t>
          </a:r>
          <a:endParaRPr lang="zh-CN" altLang="en-US" sz="1400" dirty="0">
            <a:latin typeface="微软雅黑" pitchFamily="34" charset="-122"/>
            <a:ea typeface="微软雅黑" pitchFamily="34" charset="-122"/>
          </a:endParaRPr>
        </a:p>
      </dgm:t>
    </dgm:pt>
    <dgm:pt modelId="{EE269892-DDC3-40C0-A64A-09B91489DD0D}" type="parTrans" cxnId="{70AC0564-5E6A-49BF-9BB2-C426C6F4A8C8}">
      <dgm:prSet/>
      <dgm:spPr/>
      <dgm:t>
        <a:bodyPr/>
        <a:lstStyle/>
        <a:p>
          <a:endParaRPr lang="zh-CN" altLang="en-US"/>
        </a:p>
      </dgm:t>
    </dgm:pt>
    <dgm:pt modelId="{6889BEB1-D691-4E4B-B72B-4C05B0DDB379}" type="sibTrans" cxnId="{70AC0564-5E6A-49BF-9BB2-C426C6F4A8C8}">
      <dgm:prSet/>
      <dgm:spPr/>
      <dgm:t>
        <a:bodyPr/>
        <a:lstStyle/>
        <a:p>
          <a:endParaRPr lang="zh-CN" altLang="en-US"/>
        </a:p>
      </dgm:t>
    </dgm:pt>
    <dgm:pt modelId="{C104D071-3DEA-4C29-8F7C-C4A29D7408AA}">
      <dgm:prSet phldrT="[文本]" custT="1"/>
      <dgm:spPr/>
      <dgm:t>
        <a:bodyPr/>
        <a:lstStyle/>
        <a:p>
          <a:r>
            <a:rPr lang="zh-CN" altLang="en-US" sz="1400" dirty="0" smtClean="0">
              <a:latin typeface="微软雅黑" pitchFamily="34" charset="-122"/>
              <a:ea typeface="微软雅黑" pitchFamily="34" charset="-122"/>
            </a:rPr>
            <a:t>交易公开信息披露</a:t>
          </a:r>
          <a:endParaRPr lang="zh-CN" altLang="en-US" sz="1400" dirty="0">
            <a:latin typeface="微软雅黑" pitchFamily="34" charset="-122"/>
            <a:ea typeface="微软雅黑" pitchFamily="34" charset="-122"/>
          </a:endParaRPr>
        </a:p>
      </dgm:t>
    </dgm:pt>
    <dgm:pt modelId="{7B58B834-F5D3-4FDB-8A8F-364D9BFB4EB0}" type="parTrans" cxnId="{3D86FAC3-4095-47D2-9435-45DC73F9AF47}">
      <dgm:prSet/>
      <dgm:spPr/>
      <dgm:t>
        <a:bodyPr/>
        <a:lstStyle/>
        <a:p>
          <a:endParaRPr lang="zh-CN" altLang="en-US"/>
        </a:p>
      </dgm:t>
    </dgm:pt>
    <dgm:pt modelId="{3EE6DDC3-409B-49E5-8991-11414BFD4713}" type="sibTrans" cxnId="{3D86FAC3-4095-47D2-9435-45DC73F9AF47}">
      <dgm:prSet/>
      <dgm:spPr/>
      <dgm:t>
        <a:bodyPr/>
        <a:lstStyle/>
        <a:p>
          <a:endParaRPr lang="zh-CN" altLang="en-US"/>
        </a:p>
      </dgm:t>
    </dgm:pt>
    <dgm:pt modelId="{311CDD9D-BABE-44BB-982D-F7C09680BAD8}">
      <dgm:prSet phldrT="[文本]" custT="1"/>
      <dgm:spPr/>
      <dgm:t>
        <a:bodyPr/>
        <a:lstStyle/>
        <a:p>
          <a:r>
            <a:rPr lang="zh-CN" altLang="en-US" sz="1600" dirty="0" smtClean="0">
              <a:latin typeface="微软雅黑" pitchFamily="34" charset="-122"/>
              <a:ea typeface="微软雅黑" pitchFamily="34" charset="-122"/>
            </a:rPr>
            <a:t>异常波动股票</a:t>
          </a:r>
          <a:endParaRPr lang="zh-CN" altLang="en-US" sz="1600" dirty="0">
            <a:latin typeface="微软雅黑" pitchFamily="34" charset="-122"/>
            <a:ea typeface="微软雅黑" pitchFamily="34" charset="-122"/>
          </a:endParaRPr>
        </a:p>
      </dgm:t>
    </dgm:pt>
    <dgm:pt modelId="{0FEB9870-8778-4171-8233-B2FC81DF30C0}" type="parTrans" cxnId="{CD34E403-8583-4153-AED2-8D049AE17876}">
      <dgm:prSet/>
      <dgm:spPr/>
      <dgm:t>
        <a:bodyPr/>
        <a:lstStyle/>
        <a:p>
          <a:endParaRPr lang="zh-CN" altLang="en-US"/>
        </a:p>
      </dgm:t>
    </dgm:pt>
    <dgm:pt modelId="{A835C569-BA07-48AE-84FC-60E486C7778D}" type="sibTrans" cxnId="{CD34E403-8583-4153-AED2-8D049AE17876}">
      <dgm:prSet/>
      <dgm:spPr/>
      <dgm:t>
        <a:bodyPr/>
        <a:lstStyle/>
        <a:p>
          <a:endParaRPr lang="zh-CN" altLang="en-US"/>
        </a:p>
      </dgm:t>
    </dgm:pt>
    <dgm:pt modelId="{3E400669-F044-4EB4-87FA-B651AF25D481}">
      <dgm:prSet phldrT="[文本]" custT="1"/>
      <dgm:spPr/>
      <dgm:t>
        <a:bodyPr/>
        <a:lstStyle/>
        <a:p>
          <a:r>
            <a:rPr lang="zh-CN" altLang="en-US" sz="1600" dirty="0" smtClean="0">
              <a:latin typeface="微软雅黑" pitchFamily="34" charset="-122"/>
              <a:ea typeface="微软雅黑" pitchFamily="34" charset="-122"/>
            </a:rPr>
            <a:t>董监高账号</a:t>
          </a:r>
          <a:endParaRPr lang="zh-CN" altLang="en-US" sz="1600" dirty="0">
            <a:latin typeface="微软雅黑" pitchFamily="34" charset="-122"/>
            <a:ea typeface="微软雅黑" pitchFamily="34" charset="-122"/>
          </a:endParaRPr>
        </a:p>
      </dgm:t>
    </dgm:pt>
    <dgm:pt modelId="{3F962F65-DF44-4E5A-A65C-B9B052EEF200}" type="parTrans" cxnId="{92EE93D2-1376-4B69-BE0F-3699ED987AAC}">
      <dgm:prSet/>
      <dgm:spPr/>
      <dgm:t>
        <a:bodyPr/>
        <a:lstStyle/>
        <a:p>
          <a:endParaRPr lang="zh-CN" altLang="en-US"/>
        </a:p>
      </dgm:t>
    </dgm:pt>
    <dgm:pt modelId="{803923D0-198D-4190-B012-CBAD93F457A8}" type="sibTrans" cxnId="{92EE93D2-1376-4B69-BE0F-3699ED987AAC}">
      <dgm:prSet/>
      <dgm:spPr/>
      <dgm:t>
        <a:bodyPr/>
        <a:lstStyle/>
        <a:p>
          <a:endParaRPr lang="zh-CN" altLang="en-US"/>
        </a:p>
      </dgm:t>
    </dgm:pt>
    <dgm:pt modelId="{C1B79CA7-88EC-4BDE-B6E2-D34E5C6D1FED}">
      <dgm:prSet phldrT="[文本]" custT="1"/>
      <dgm:spPr/>
      <dgm:t>
        <a:bodyPr/>
        <a:lstStyle/>
        <a:p>
          <a:endParaRPr lang="zh-CN" altLang="en-US" sz="1600" dirty="0">
            <a:latin typeface="微软雅黑" pitchFamily="34" charset="-122"/>
            <a:ea typeface="微软雅黑" pitchFamily="34" charset="-122"/>
          </a:endParaRPr>
        </a:p>
      </dgm:t>
    </dgm:pt>
    <dgm:pt modelId="{7D8540E6-4C92-4937-940C-CDA082605513}" type="parTrans" cxnId="{FFE71815-3F0C-4752-89C2-F008550C8520}">
      <dgm:prSet/>
      <dgm:spPr/>
      <dgm:t>
        <a:bodyPr/>
        <a:lstStyle/>
        <a:p>
          <a:endParaRPr lang="zh-CN" altLang="en-US"/>
        </a:p>
      </dgm:t>
    </dgm:pt>
    <dgm:pt modelId="{DF3B0E21-AC91-42F1-9404-2035A47E1DD3}" type="sibTrans" cxnId="{FFE71815-3F0C-4752-89C2-F008550C8520}">
      <dgm:prSet/>
      <dgm:spPr/>
      <dgm:t>
        <a:bodyPr/>
        <a:lstStyle/>
        <a:p>
          <a:endParaRPr lang="zh-CN" altLang="en-US"/>
        </a:p>
      </dgm:t>
    </dgm:pt>
    <dgm:pt modelId="{CF37160C-53E6-4C6D-A48B-10A014679DDA}">
      <dgm:prSet phldrT="[文本]" custT="1"/>
      <dgm:spPr/>
      <dgm:t>
        <a:bodyPr/>
        <a:lstStyle/>
        <a:p>
          <a:r>
            <a:rPr lang="zh-CN" altLang="en-US" sz="1600" dirty="0" smtClean="0">
              <a:latin typeface="微软雅黑" pitchFamily="34" charset="-122"/>
              <a:ea typeface="微软雅黑" pitchFamily="34" charset="-122"/>
            </a:rPr>
            <a:t>董监高持股变动</a:t>
          </a:r>
          <a:endParaRPr lang="zh-CN" altLang="en-US" sz="1600" dirty="0">
            <a:latin typeface="微软雅黑" pitchFamily="34" charset="-122"/>
            <a:ea typeface="微软雅黑" pitchFamily="34" charset="-122"/>
          </a:endParaRPr>
        </a:p>
      </dgm:t>
    </dgm:pt>
    <dgm:pt modelId="{EE2F5A4B-6E5E-4101-ADDD-310CD905ED7E}" type="parTrans" cxnId="{457AB3C2-D24B-42DC-92EB-060591FE7553}">
      <dgm:prSet/>
      <dgm:spPr/>
      <dgm:t>
        <a:bodyPr/>
        <a:lstStyle/>
        <a:p>
          <a:endParaRPr lang="zh-CN" altLang="en-US"/>
        </a:p>
      </dgm:t>
    </dgm:pt>
    <dgm:pt modelId="{1DE88313-B82A-4373-AC42-39A9CE25D215}" type="sibTrans" cxnId="{457AB3C2-D24B-42DC-92EB-060591FE7553}">
      <dgm:prSet/>
      <dgm:spPr/>
      <dgm:t>
        <a:bodyPr/>
        <a:lstStyle/>
        <a:p>
          <a:endParaRPr lang="zh-CN" altLang="en-US"/>
        </a:p>
      </dgm:t>
    </dgm:pt>
    <dgm:pt modelId="{F7A20357-1B74-4A41-84A7-14F5DFDD1BB5}">
      <dgm:prSet phldrT="[文本]" custT="1"/>
      <dgm:spPr/>
      <dgm:t>
        <a:bodyPr/>
        <a:lstStyle/>
        <a:p>
          <a:endParaRPr lang="zh-CN" altLang="en-US" sz="1600" dirty="0">
            <a:latin typeface="微软雅黑" pitchFamily="34" charset="-122"/>
            <a:ea typeface="微软雅黑" pitchFamily="34" charset="-122"/>
          </a:endParaRPr>
        </a:p>
      </dgm:t>
    </dgm:pt>
    <dgm:pt modelId="{3EE29971-B148-40A8-B8D0-1BD36A7F7FB1}" type="parTrans" cxnId="{E707DECD-70B2-4E87-9A72-B13D7BAD25A2}">
      <dgm:prSet/>
      <dgm:spPr/>
      <dgm:t>
        <a:bodyPr/>
        <a:lstStyle/>
        <a:p>
          <a:endParaRPr lang="zh-CN" altLang="en-US"/>
        </a:p>
      </dgm:t>
    </dgm:pt>
    <dgm:pt modelId="{82E52114-5C2B-44DE-8400-C09B3671EBC8}" type="sibTrans" cxnId="{E707DECD-70B2-4E87-9A72-B13D7BAD25A2}">
      <dgm:prSet/>
      <dgm:spPr/>
      <dgm:t>
        <a:bodyPr/>
        <a:lstStyle/>
        <a:p>
          <a:endParaRPr lang="zh-CN" altLang="en-US"/>
        </a:p>
      </dgm:t>
    </dgm:pt>
    <dgm:pt modelId="{FD8B90B2-0925-49D5-AE6B-82DAE7F7537E}">
      <dgm:prSet phldrT="[文本]" custT="1"/>
      <dgm:spPr/>
      <dgm:t>
        <a:bodyPr/>
        <a:lstStyle/>
        <a:p>
          <a:r>
            <a:rPr lang="zh-CN" altLang="en-US" sz="1400" dirty="0" smtClean="0">
              <a:latin typeface="微软雅黑" pitchFamily="34" charset="-122"/>
              <a:ea typeface="微软雅黑" pitchFamily="34" charset="-122"/>
            </a:rPr>
            <a:t>期权经手费比对</a:t>
          </a:r>
          <a:endParaRPr lang="zh-CN" altLang="en-US" sz="1400" dirty="0">
            <a:latin typeface="微软雅黑" pitchFamily="34" charset="-122"/>
            <a:ea typeface="微软雅黑" pitchFamily="34" charset="-122"/>
          </a:endParaRPr>
        </a:p>
      </dgm:t>
    </dgm:pt>
    <dgm:pt modelId="{D5BB3B36-186D-49F8-B917-DED6FEA1DC71}" type="parTrans" cxnId="{9D3355CA-F7CB-4D50-8174-D2942E111A02}">
      <dgm:prSet/>
      <dgm:spPr/>
      <dgm:t>
        <a:bodyPr/>
        <a:lstStyle/>
        <a:p>
          <a:endParaRPr lang="zh-CN" altLang="en-US"/>
        </a:p>
      </dgm:t>
    </dgm:pt>
    <dgm:pt modelId="{E81F76AE-33C6-46F2-91A3-A47D585545D3}" type="sibTrans" cxnId="{9D3355CA-F7CB-4D50-8174-D2942E111A02}">
      <dgm:prSet/>
      <dgm:spPr/>
      <dgm:t>
        <a:bodyPr/>
        <a:lstStyle/>
        <a:p>
          <a:endParaRPr lang="zh-CN" altLang="en-US"/>
        </a:p>
      </dgm:t>
    </dgm:pt>
    <dgm:pt modelId="{5E49ED4F-32EA-4AFA-BDA3-6F4C9F70263F}" type="pres">
      <dgm:prSet presAssocID="{87704C07-3FEE-43BD-837B-41D9C305A2AF}" presName="Name0" presStyleCnt="0">
        <dgm:presLayoutVars>
          <dgm:dir/>
          <dgm:resizeHandles val="exact"/>
        </dgm:presLayoutVars>
      </dgm:prSet>
      <dgm:spPr/>
      <dgm:t>
        <a:bodyPr/>
        <a:lstStyle/>
        <a:p>
          <a:endParaRPr lang="zh-CN" altLang="en-US"/>
        </a:p>
      </dgm:t>
    </dgm:pt>
    <dgm:pt modelId="{A20DC489-09BD-41DC-A989-2902B1E23D83}" type="pres">
      <dgm:prSet presAssocID="{B724B047-8D37-4E59-8AB6-25FBE6CBBED2}" presName="node" presStyleLbl="node1" presStyleIdx="0" presStyleCnt="4">
        <dgm:presLayoutVars>
          <dgm:bulletEnabled val="1"/>
        </dgm:presLayoutVars>
      </dgm:prSet>
      <dgm:spPr/>
      <dgm:t>
        <a:bodyPr/>
        <a:lstStyle/>
        <a:p>
          <a:endParaRPr lang="zh-CN" altLang="en-US"/>
        </a:p>
      </dgm:t>
    </dgm:pt>
    <dgm:pt modelId="{970D2FFF-E6C6-43EC-831D-81016D316A6F}" type="pres">
      <dgm:prSet presAssocID="{48D4A538-9286-434F-A111-379A5963ABF5}" presName="sibTrans" presStyleCnt="0"/>
      <dgm:spPr/>
    </dgm:pt>
    <dgm:pt modelId="{E2C495D3-7FC0-4D19-9543-956D87C535E5}" type="pres">
      <dgm:prSet presAssocID="{2B149DD5-9BF2-44E3-9830-AB2AE4D71F27}" presName="node" presStyleLbl="node1" presStyleIdx="1" presStyleCnt="4" custScaleX="80891">
        <dgm:presLayoutVars>
          <dgm:bulletEnabled val="1"/>
        </dgm:presLayoutVars>
      </dgm:prSet>
      <dgm:spPr/>
      <dgm:t>
        <a:bodyPr/>
        <a:lstStyle/>
        <a:p>
          <a:endParaRPr lang="zh-CN" altLang="en-US"/>
        </a:p>
      </dgm:t>
    </dgm:pt>
    <dgm:pt modelId="{F8881E3F-AD83-4834-9100-309827C86734}" type="pres">
      <dgm:prSet presAssocID="{1EE7AF2E-B1B9-4272-BA1E-91E32650A513}" presName="sibTrans" presStyleCnt="0"/>
      <dgm:spPr/>
    </dgm:pt>
    <dgm:pt modelId="{9F10145E-E642-472D-BFB7-8582DD29A69E}" type="pres">
      <dgm:prSet presAssocID="{7AE534F2-FBCD-402E-BF8A-51D0D3274719}" presName="node" presStyleLbl="node1" presStyleIdx="2" presStyleCnt="4" custScaleX="116651">
        <dgm:presLayoutVars>
          <dgm:bulletEnabled val="1"/>
        </dgm:presLayoutVars>
      </dgm:prSet>
      <dgm:spPr/>
      <dgm:t>
        <a:bodyPr/>
        <a:lstStyle/>
        <a:p>
          <a:endParaRPr lang="zh-CN" altLang="en-US"/>
        </a:p>
      </dgm:t>
    </dgm:pt>
    <dgm:pt modelId="{C8456A80-1C1E-4959-8059-18B491859178}" type="pres">
      <dgm:prSet presAssocID="{15684755-64E2-4F41-A251-0C9D38EAD05C}" presName="sibTrans" presStyleCnt="0"/>
      <dgm:spPr/>
    </dgm:pt>
    <dgm:pt modelId="{8EBF8382-CCB1-4E77-8B7F-E28DC346B845}" type="pres">
      <dgm:prSet presAssocID="{CA5D2D5A-B883-476D-BD70-68713D5C8DB5}" presName="node" presStyleLbl="node1" presStyleIdx="3" presStyleCnt="4">
        <dgm:presLayoutVars>
          <dgm:bulletEnabled val="1"/>
        </dgm:presLayoutVars>
      </dgm:prSet>
      <dgm:spPr/>
      <dgm:t>
        <a:bodyPr/>
        <a:lstStyle/>
        <a:p>
          <a:endParaRPr lang="zh-CN" altLang="en-US"/>
        </a:p>
      </dgm:t>
    </dgm:pt>
  </dgm:ptLst>
  <dgm:cxnLst>
    <dgm:cxn modelId="{A9F8D2A7-8AE3-4C77-A0C1-076CED986EB5}" srcId="{CA5D2D5A-B883-476D-BD70-68713D5C8DB5}" destId="{F88F7976-B34E-4BC4-92A9-C71ED59269BD}" srcOrd="6" destOrd="0" parTransId="{21D6F706-51FE-4A15-9AFD-19FEA6D90842}" sibTransId="{F46AD70A-7F09-4498-BC3D-72EF9556D032}"/>
    <dgm:cxn modelId="{E35C7A72-D1F0-469C-A4C2-C7C447B2DC17}" srcId="{B724B047-8D37-4E59-8AB6-25FBE6CBBED2}" destId="{8B0E8F6B-91EB-4E10-A486-0135365063B9}" srcOrd="3" destOrd="0" parTransId="{12DF75FC-7DDF-41C2-B219-251C67F1611D}" sibTransId="{92FC9259-D7EC-47E6-AC56-8942E2E28417}"/>
    <dgm:cxn modelId="{7BB79EA0-4DCC-4FE1-B254-EE15A2A49CAF}" type="presOf" srcId="{4A157EB8-B81B-46B0-BB19-1FBD990C26EF}" destId="{8EBF8382-CCB1-4E77-8B7F-E28DC346B845}" srcOrd="0" destOrd="4" presId="urn:microsoft.com/office/officeart/2005/8/layout/hList6"/>
    <dgm:cxn modelId="{641287E9-C4ED-4518-A253-E125B2AE83C1}" type="presOf" srcId="{7AE534F2-FBCD-402E-BF8A-51D0D3274719}" destId="{9F10145E-E642-472D-BFB7-8582DD29A69E}" srcOrd="0" destOrd="0" presId="urn:microsoft.com/office/officeart/2005/8/layout/hList6"/>
    <dgm:cxn modelId="{C94D52C1-DBF2-462D-815C-8FC7342638F2}" type="presOf" srcId="{B724B047-8D37-4E59-8AB6-25FBE6CBBED2}" destId="{A20DC489-09BD-41DC-A989-2902B1E23D83}" srcOrd="0" destOrd="0" presId="urn:microsoft.com/office/officeart/2005/8/layout/hList6"/>
    <dgm:cxn modelId="{643B3BE5-376A-47D2-89EB-0352A5C22826}" type="presOf" srcId="{311CDD9D-BABE-44BB-982D-F7C09680BAD8}" destId="{9F10145E-E642-472D-BFB7-8582DD29A69E}" srcOrd="0" destOrd="2" presId="urn:microsoft.com/office/officeart/2005/8/layout/hList6"/>
    <dgm:cxn modelId="{CD34E403-8583-4153-AED2-8D049AE17876}" srcId="{7AE534F2-FBCD-402E-BF8A-51D0D3274719}" destId="{311CDD9D-BABE-44BB-982D-F7C09680BAD8}" srcOrd="1" destOrd="0" parTransId="{0FEB9870-8778-4171-8233-B2FC81DF30C0}" sibTransId="{A835C569-BA07-48AE-84FC-60E486C7778D}"/>
    <dgm:cxn modelId="{EBCBB18F-71A5-4D8F-BD40-9FF559D82A84}" type="presOf" srcId="{CDD411CA-D9FB-4906-BD9A-3AECBEA3027A}" destId="{8EBF8382-CCB1-4E77-8B7F-E28DC346B845}" srcOrd="0" destOrd="1" presId="urn:microsoft.com/office/officeart/2005/8/layout/hList6"/>
    <dgm:cxn modelId="{08C22280-2199-4E50-8D4F-0449A6D22AA0}" srcId="{B724B047-8D37-4E59-8AB6-25FBE6CBBED2}" destId="{19AA7C7E-6BD0-4751-9B5F-DA853F1DE79D}" srcOrd="2" destOrd="0" parTransId="{C561F910-D92F-4332-9595-7D83F4DCB8DC}" sibTransId="{EB6786F0-C28B-4580-9F86-68C76CCCBB7C}"/>
    <dgm:cxn modelId="{55B58E9E-9E24-4361-A273-F1CC5661F47E}" type="presOf" srcId="{049CD9B1-864C-4F95-9079-47B1FF95DFA4}" destId="{8EBF8382-CCB1-4E77-8B7F-E28DC346B845}" srcOrd="0" destOrd="5" presId="urn:microsoft.com/office/officeart/2005/8/layout/hList6"/>
    <dgm:cxn modelId="{A40D20C2-C1E5-4FB6-8A5E-A984F525C797}" type="presOf" srcId="{DC23ECBF-2B94-460D-ABF2-B0699D9A85CC}" destId="{A20DC489-09BD-41DC-A989-2902B1E23D83}" srcOrd="0" destOrd="2" presId="urn:microsoft.com/office/officeart/2005/8/layout/hList6"/>
    <dgm:cxn modelId="{63BB4960-2230-464C-A068-1A26B968BF36}" srcId="{CA5D2D5A-B883-476D-BD70-68713D5C8DB5}" destId="{43A4A940-3DC1-4A04-893D-469A27CD3380}" srcOrd="8" destOrd="0" parTransId="{9831D6BE-6CEE-42CB-8023-9FB05BF1060A}" sibTransId="{A51FF607-62FE-4849-BBED-3F7573431897}"/>
    <dgm:cxn modelId="{647C74F0-94F2-4B54-BE69-8CFA98B70A04}" type="presOf" srcId="{43A4A940-3DC1-4A04-893D-469A27CD3380}" destId="{8EBF8382-CCB1-4E77-8B7F-E28DC346B845}" srcOrd="0" destOrd="9" presId="urn:microsoft.com/office/officeart/2005/8/layout/hList6"/>
    <dgm:cxn modelId="{3D86FAC3-4095-47D2-9435-45DC73F9AF47}" srcId="{CA5D2D5A-B883-476D-BD70-68713D5C8DB5}" destId="{C104D071-3DEA-4C29-8F7C-C4A29D7408AA}" srcOrd="10" destOrd="0" parTransId="{7B58B834-F5D3-4FDB-8A8F-364D9BFB4EB0}" sibTransId="{3EE6DDC3-409B-49E5-8991-11414BFD4713}"/>
    <dgm:cxn modelId="{0076A21A-C9AF-438C-AD96-7147141FEF97}" srcId="{B724B047-8D37-4E59-8AB6-25FBE6CBBED2}" destId="{091FA8C1-ECBF-45B0-AC36-CAB97BD22FB2}" srcOrd="6" destOrd="0" parTransId="{DEE5840D-D191-4B10-917F-44EA367DCAE1}" sibTransId="{B80E6BC1-CD8D-437B-ADF2-EF5AF6496F94}"/>
    <dgm:cxn modelId="{A7CD4B9D-6E5C-4AA0-A9CD-6F483E9DD339}" type="presOf" srcId="{8B0E8F6B-91EB-4E10-A486-0135365063B9}" destId="{A20DC489-09BD-41DC-A989-2902B1E23D83}" srcOrd="0" destOrd="4" presId="urn:microsoft.com/office/officeart/2005/8/layout/hList6"/>
    <dgm:cxn modelId="{C8B48C3A-E4F9-4A5D-9F68-1A6E2E563ACF}" srcId="{CA5D2D5A-B883-476D-BD70-68713D5C8DB5}" destId="{049CD9B1-864C-4F95-9079-47B1FF95DFA4}" srcOrd="4" destOrd="0" parTransId="{83A03B2F-2E87-44A1-867B-E8CF4C49E3AF}" sibTransId="{5BDC3380-8B16-441F-8557-0EC01FDC178C}"/>
    <dgm:cxn modelId="{B284FC6A-1AE7-45D4-A3F0-AC63F7A4EAA5}" srcId="{87704C07-3FEE-43BD-837B-41D9C305A2AF}" destId="{7AE534F2-FBCD-402E-BF8A-51D0D3274719}" srcOrd="2" destOrd="0" parTransId="{5C46CF40-D944-46B0-BDE2-BDDE5A0F60B7}" sibTransId="{15684755-64E2-4F41-A251-0C9D38EAD05C}"/>
    <dgm:cxn modelId="{3CA049E9-E242-450B-A844-E852A727FCB4}" srcId="{CA5D2D5A-B883-476D-BD70-68713D5C8DB5}" destId="{CDD411CA-D9FB-4906-BD9A-3AECBEA3027A}" srcOrd="0" destOrd="0" parTransId="{83261271-4EB9-4B9A-A827-B4294F243F01}" sibTransId="{EEB04D34-C402-4ED5-9E35-7FB4CAAA55D8}"/>
    <dgm:cxn modelId="{77D8494B-09D7-460E-9218-7969CE95FC6C}" type="presOf" srcId="{FD8B90B2-0925-49D5-AE6B-82DAE7F7537E}" destId="{E2C495D3-7FC0-4D19-9543-956D87C535E5}" srcOrd="0" destOrd="2" presId="urn:microsoft.com/office/officeart/2005/8/layout/hList6"/>
    <dgm:cxn modelId="{568C3A0B-04B5-4601-BE90-3C8C2605D211}" srcId="{87704C07-3FEE-43BD-837B-41D9C305A2AF}" destId="{B724B047-8D37-4E59-8AB6-25FBE6CBBED2}" srcOrd="0" destOrd="0" parTransId="{526E43C5-503F-45A6-8B4E-39008FEEF744}" sibTransId="{48D4A538-9286-434F-A111-379A5963ABF5}"/>
    <dgm:cxn modelId="{C573CA76-524A-439E-A4D2-E57AFFA1006F}" type="presOf" srcId="{65FA24C7-3D72-4506-A645-904921E86CB5}" destId="{A20DC489-09BD-41DC-A989-2902B1E23D83}" srcOrd="0" destOrd="5" presId="urn:microsoft.com/office/officeart/2005/8/layout/hList6"/>
    <dgm:cxn modelId="{9163D92C-3A4D-477F-B35F-2E451C41E981}" srcId="{CA5D2D5A-B883-476D-BD70-68713D5C8DB5}" destId="{D3A07FCB-6CF3-4A99-9AF2-BFCCD6308298}" srcOrd="7" destOrd="0" parTransId="{FB05A9A5-BAC1-453C-8747-B0B13F192884}" sibTransId="{2508AB95-4638-42AC-8B19-DB7B7AA1B67F}"/>
    <dgm:cxn modelId="{92EE93D2-1376-4B69-BE0F-3699ED987AAC}" srcId="{7AE534F2-FBCD-402E-BF8A-51D0D3274719}" destId="{3E400669-F044-4EB4-87FA-B651AF25D481}" srcOrd="2" destOrd="0" parTransId="{3F962F65-DF44-4E5A-A65C-B9B052EEF200}" sibTransId="{803923D0-198D-4190-B012-CBAD93F457A8}"/>
    <dgm:cxn modelId="{9C3A3297-5E63-41DB-A845-7CB6A9DE7C59}" srcId="{B724B047-8D37-4E59-8AB6-25FBE6CBBED2}" destId="{B8D91FCF-C5FD-450F-A147-A554B955F7DB}" srcOrd="5" destOrd="0" parTransId="{345D08CE-A5CB-45B4-A526-C70DBE441898}" sibTransId="{1E75632E-5629-4274-90DA-5AA3ADFFB07F}"/>
    <dgm:cxn modelId="{6A9D9140-F8A7-4BAA-A92F-AFA28F07A3FB}" type="presOf" srcId="{7FE48339-1CB9-4D9E-BF6F-69AC2501E78C}" destId="{8EBF8382-CCB1-4E77-8B7F-E28DC346B845}" srcOrd="0" destOrd="10" presId="urn:microsoft.com/office/officeart/2005/8/layout/hList6"/>
    <dgm:cxn modelId="{426F2919-F4F6-488B-B90C-91432AA374D6}" srcId="{B724B047-8D37-4E59-8AB6-25FBE6CBBED2}" destId="{085F8C7C-069B-4CE0-9E25-7785712750D5}" srcOrd="0" destOrd="0" parTransId="{9F1F3DB1-8652-4AE4-8343-25DA086B0572}" sibTransId="{C963504B-5D9C-4F32-9674-740FACCDD9E0}"/>
    <dgm:cxn modelId="{E975BE14-88F4-445E-9788-1FD030A25D9C}" type="presOf" srcId="{C104D071-3DEA-4C29-8F7C-C4A29D7408AA}" destId="{8EBF8382-CCB1-4E77-8B7F-E28DC346B845}" srcOrd="0" destOrd="11" presId="urn:microsoft.com/office/officeart/2005/8/layout/hList6"/>
    <dgm:cxn modelId="{E707DECD-70B2-4E87-9A72-B13D7BAD25A2}" srcId="{2B149DD5-9BF2-44E3-9830-AB2AE4D71F27}" destId="{F7A20357-1B74-4A41-84A7-14F5DFDD1BB5}" srcOrd="2" destOrd="0" parTransId="{3EE29971-B148-40A8-B8D0-1BD36A7F7FB1}" sibTransId="{82E52114-5C2B-44DE-8400-C09B3671EBC8}"/>
    <dgm:cxn modelId="{1B6D0604-5D4E-4FA7-8A65-7F6C5A141AE1}" srcId="{B724B047-8D37-4E59-8AB6-25FBE6CBBED2}" destId="{65FA24C7-3D72-4506-A645-904921E86CB5}" srcOrd="4" destOrd="0" parTransId="{ECF1FF2B-0C1B-46F4-A5EF-D2597C0B9028}" sibTransId="{857FE204-28AF-4823-8A34-94C63D6D3BBC}"/>
    <dgm:cxn modelId="{C5226C3A-EA03-4417-AB54-DA94DE9B6D94}" type="presOf" srcId="{CF37160C-53E6-4C6D-A48B-10A014679DDA}" destId="{9F10145E-E642-472D-BFB7-8582DD29A69E}" srcOrd="0" destOrd="4" presId="urn:microsoft.com/office/officeart/2005/8/layout/hList6"/>
    <dgm:cxn modelId="{5901BC3F-FDA2-42BF-A80F-87119A2328E1}" type="presOf" srcId="{19AA7C7E-6BD0-4751-9B5F-DA853F1DE79D}" destId="{A20DC489-09BD-41DC-A989-2902B1E23D83}" srcOrd="0" destOrd="3" presId="urn:microsoft.com/office/officeart/2005/8/layout/hList6"/>
    <dgm:cxn modelId="{6D9214C7-E502-41EC-8388-0A6710545281}" type="presOf" srcId="{D3A07FCB-6CF3-4A99-9AF2-BFCCD6308298}" destId="{8EBF8382-CCB1-4E77-8B7F-E28DC346B845}" srcOrd="0" destOrd="8" presId="urn:microsoft.com/office/officeart/2005/8/layout/hList6"/>
    <dgm:cxn modelId="{CAA2EAC7-63C5-4EF2-9F3E-5551382F9608}" type="presOf" srcId="{5192CC95-B13B-459C-9494-33057E678CC0}" destId="{8EBF8382-CCB1-4E77-8B7F-E28DC346B845}" srcOrd="0" destOrd="2" presId="urn:microsoft.com/office/officeart/2005/8/layout/hList6"/>
    <dgm:cxn modelId="{70AC0564-5E6A-49BF-9BB2-C426C6F4A8C8}" srcId="{CA5D2D5A-B883-476D-BD70-68713D5C8DB5}" destId="{7FE48339-1CB9-4D9E-BF6F-69AC2501E78C}" srcOrd="9" destOrd="0" parTransId="{EE269892-DDC3-40C0-A64A-09B91489DD0D}" sibTransId="{6889BEB1-D691-4E4B-B72B-4C05B0DDB379}"/>
    <dgm:cxn modelId="{2E22CC71-A5DD-4267-918D-785A8370EAAE}" srcId="{7AE534F2-FBCD-402E-BF8A-51D0D3274719}" destId="{CF9127DA-97E1-4529-8B0D-E81BEAF70268}" srcOrd="0" destOrd="0" parTransId="{CE999F4E-F8BF-4B46-98B9-6B1335309610}" sibTransId="{7046D86E-E44A-4E45-BAD0-68D80F038173}"/>
    <dgm:cxn modelId="{8C3175F3-C44C-4F99-A482-73600BA86019}" srcId="{CA5D2D5A-B883-476D-BD70-68713D5C8DB5}" destId="{552CA40E-A5B9-4A28-95F5-E3A02EDBC440}" srcOrd="2" destOrd="0" parTransId="{47FB75D0-411A-4217-A652-455AE2F084C1}" sibTransId="{8A625F3E-FCE8-41D1-A181-CD9B6CF58829}"/>
    <dgm:cxn modelId="{9D3355CA-F7CB-4D50-8174-D2942E111A02}" srcId="{2B149DD5-9BF2-44E3-9830-AB2AE4D71F27}" destId="{FD8B90B2-0925-49D5-AE6B-82DAE7F7537E}" srcOrd="1" destOrd="0" parTransId="{D5BB3B36-186D-49F8-B917-DED6FEA1DC71}" sibTransId="{E81F76AE-33C6-46F2-91A3-A47D585545D3}"/>
    <dgm:cxn modelId="{4D604D73-9AD3-4503-962A-6F1ADC9B78AF}" srcId="{CA5D2D5A-B883-476D-BD70-68713D5C8DB5}" destId="{7E92A28A-EA46-4945-A2D6-EACED9B85514}" srcOrd="5" destOrd="0" parTransId="{032B08E6-4056-44F7-A673-AF2117D3094C}" sibTransId="{37685FB9-8864-4785-897A-95B705C5FA16}"/>
    <dgm:cxn modelId="{6E9C0899-86B3-461A-8E31-C4523E0F8FCC}" type="presOf" srcId="{CF9127DA-97E1-4529-8B0D-E81BEAF70268}" destId="{9F10145E-E642-472D-BFB7-8582DD29A69E}" srcOrd="0" destOrd="1" presId="urn:microsoft.com/office/officeart/2005/8/layout/hList6"/>
    <dgm:cxn modelId="{4C2780E9-C2D5-4DBC-8366-BEE8B4C4C306}" srcId="{B724B047-8D37-4E59-8AB6-25FBE6CBBED2}" destId="{DC23ECBF-2B94-460D-ABF2-B0699D9A85CC}" srcOrd="1" destOrd="0" parTransId="{988BA2A8-7484-4E8C-9451-172DBAA12359}" sibTransId="{DFB5BBC9-F138-4142-8553-FEACF3AF82FB}"/>
    <dgm:cxn modelId="{F5FEB6D7-AD7F-4905-8699-FD4818686429}" type="presOf" srcId="{3E400669-F044-4EB4-87FA-B651AF25D481}" destId="{9F10145E-E642-472D-BFB7-8582DD29A69E}" srcOrd="0" destOrd="3" presId="urn:microsoft.com/office/officeart/2005/8/layout/hList6"/>
    <dgm:cxn modelId="{ADFF0043-47F8-4C97-88EF-FF2F6FB61013}" type="presOf" srcId="{F7A20357-1B74-4A41-84A7-14F5DFDD1BB5}" destId="{E2C495D3-7FC0-4D19-9543-956D87C535E5}" srcOrd="0" destOrd="3" presId="urn:microsoft.com/office/officeart/2005/8/layout/hList6"/>
    <dgm:cxn modelId="{B64DF447-BD20-41D3-80A6-3433387D0D71}" type="presOf" srcId="{552CA40E-A5B9-4A28-95F5-E3A02EDBC440}" destId="{8EBF8382-CCB1-4E77-8B7F-E28DC346B845}" srcOrd="0" destOrd="3" presId="urn:microsoft.com/office/officeart/2005/8/layout/hList6"/>
    <dgm:cxn modelId="{8C9D9EC3-A736-454E-AB93-5798A5926B90}" srcId="{CA5D2D5A-B883-476D-BD70-68713D5C8DB5}" destId="{5192CC95-B13B-459C-9494-33057E678CC0}" srcOrd="1" destOrd="0" parTransId="{5ACE7CE4-9AA2-4A2E-9D77-010AA726579F}" sibTransId="{C97CC043-F0EE-416A-B50E-4AA7C46FBE90}"/>
    <dgm:cxn modelId="{4697FBD8-37FD-46D1-AE34-116A91FB2A86}" type="presOf" srcId="{CA5D2D5A-B883-476D-BD70-68713D5C8DB5}" destId="{8EBF8382-CCB1-4E77-8B7F-E28DC346B845}" srcOrd="0" destOrd="0" presId="urn:microsoft.com/office/officeart/2005/8/layout/hList6"/>
    <dgm:cxn modelId="{457AB3C2-D24B-42DC-92EB-060591FE7553}" srcId="{7AE534F2-FBCD-402E-BF8A-51D0D3274719}" destId="{CF37160C-53E6-4C6D-A48B-10A014679DDA}" srcOrd="3" destOrd="0" parTransId="{EE2F5A4B-6E5E-4101-ADDD-310CD905ED7E}" sibTransId="{1DE88313-B82A-4373-AC42-39A9CE25D215}"/>
    <dgm:cxn modelId="{FFE71815-3F0C-4752-89C2-F008550C8520}" srcId="{7AE534F2-FBCD-402E-BF8A-51D0D3274719}" destId="{C1B79CA7-88EC-4BDE-B6E2-D34E5C6D1FED}" srcOrd="4" destOrd="0" parTransId="{7D8540E6-4C92-4937-940C-CDA082605513}" sibTransId="{DF3B0E21-AC91-42F1-9404-2035A47E1DD3}"/>
    <dgm:cxn modelId="{EC9F9993-8AB5-408C-B9E0-1B1AAC992DA2}" srcId="{CA5D2D5A-B883-476D-BD70-68713D5C8DB5}" destId="{4A157EB8-B81B-46B0-BB19-1FBD990C26EF}" srcOrd="3" destOrd="0" parTransId="{F5348029-9353-4111-AE5F-F610CECC86FB}" sibTransId="{6269162E-C28D-4DCA-8AD2-3B226A96137B}"/>
    <dgm:cxn modelId="{E9476AC3-E485-42BF-8D0C-1D1E31A2D825}" type="presOf" srcId="{B8D91FCF-C5FD-450F-A147-A554B955F7DB}" destId="{A20DC489-09BD-41DC-A989-2902B1E23D83}" srcOrd="0" destOrd="6" presId="urn:microsoft.com/office/officeart/2005/8/layout/hList6"/>
    <dgm:cxn modelId="{0BDDAA7A-39B0-4347-8CCD-33E801A5E62D}" srcId="{87704C07-3FEE-43BD-837B-41D9C305A2AF}" destId="{2B149DD5-9BF2-44E3-9830-AB2AE4D71F27}" srcOrd="1" destOrd="0" parTransId="{7490B0E3-9059-44E9-88CC-E742325B02D2}" sibTransId="{1EE7AF2E-B1B9-4272-BA1E-91E32650A513}"/>
    <dgm:cxn modelId="{5E87BB7A-2EDE-4513-B158-7BEFAC3FD453}" type="presOf" srcId="{2B149DD5-9BF2-44E3-9830-AB2AE4D71F27}" destId="{E2C495D3-7FC0-4D19-9543-956D87C535E5}" srcOrd="0" destOrd="0" presId="urn:microsoft.com/office/officeart/2005/8/layout/hList6"/>
    <dgm:cxn modelId="{01F9604C-114B-4BBC-9B93-3C5BA8B44BD5}" type="presOf" srcId="{091FA8C1-ECBF-45B0-AC36-CAB97BD22FB2}" destId="{A20DC489-09BD-41DC-A989-2902B1E23D83}" srcOrd="0" destOrd="7" presId="urn:microsoft.com/office/officeart/2005/8/layout/hList6"/>
    <dgm:cxn modelId="{BC047471-1E10-4F27-B7DF-63933D0232A4}" type="presOf" srcId="{F88F7976-B34E-4BC4-92A9-C71ED59269BD}" destId="{8EBF8382-CCB1-4E77-8B7F-E28DC346B845}" srcOrd="0" destOrd="7" presId="urn:microsoft.com/office/officeart/2005/8/layout/hList6"/>
    <dgm:cxn modelId="{0122F8A7-FE91-4D32-840D-000537A21441}" type="presOf" srcId="{085F8C7C-069B-4CE0-9E25-7785712750D5}" destId="{A20DC489-09BD-41DC-A989-2902B1E23D83}" srcOrd="0" destOrd="1" presId="urn:microsoft.com/office/officeart/2005/8/layout/hList6"/>
    <dgm:cxn modelId="{86AA5B2E-D0E9-46DF-BEE5-5CB65C277E64}" type="presOf" srcId="{7E92A28A-EA46-4945-A2D6-EACED9B85514}" destId="{8EBF8382-CCB1-4E77-8B7F-E28DC346B845}" srcOrd="0" destOrd="6" presId="urn:microsoft.com/office/officeart/2005/8/layout/hList6"/>
    <dgm:cxn modelId="{860D0DFE-AE66-409F-BF1F-3FE8126FFF1E}" type="presOf" srcId="{87704C07-3FEE-43BD-837B-41D9C305A2AF}" destId="{5E49ED4F-32EA-4AFA-BDA3-6F4C9F70263F}" srcOrd="0" destOrd="0" presId="urn:microsoft.com/office/officeart/2005/8/layout/hList6"/>
    <dgm:cxn modelId="{91700130-3D2F-4E26-9797-C35F3D8D8CF7}" type="presOf" srcId="{E6D5E8CB-686C-469A-B845-3643F115096C}" destId="{E2C495D3-7FC0-4D19-9543-956D87C535E5}" srcOrd="0" destOrd="1" presId="urn:microsoft.com/office/officeart/2005/8/layout/hList6"/>
    <dgm:cxn modelId="{27B82E2C-0635-4452-9E0A-6D8342F4E17D}" srcId="{87704C07-3FEE-43BD-837B-41D9C305A2AF}" destId="{CA5D2D5A-B883-476D-BD70-68713D5C8DB5}" srcOrd="3" destOrd="0" parTransId="{6FCF9F4C-8A8B-4D17-82AC-A11A412E6644}" sibTransId="{25CBC300-62C8-4202-95EF-B9AC72F78258}"/>
    <dgm:cxn modelId="{5772B410-49FF-4214-9384-508C4B0D6CFC}" srcId="{2B149DD5-9BF2-44E3-9830-AB2AE4D71F27}" destId="{E6D5E8CB-686C-469A-B845-3643F115096C}" srcOrd="0" destOrd="0" parTransId="{96DF6E64-57B1-4986-B8DD-F4EB8B90B6A4}" sibTransId="{4EB37C60-F712-4A31-AC4D-B30D97C2971F}"/>
    <dgm:cxn modelId="{92978DEE-6FB1-4794-BF81-1A7EE30FE515}" type="presOf" srcId="{C1B79CA7-88EC-4BDE-B6E2-D34E5C6D1FED}" destId="{9F10145E-E642-472D-BFB7-8582DD29A69E}" srcOrd="0" destOrd="5" presId="urn:microsoft.com/office/officeart/2005/8/layout/hList6"/>
    <dgm:cxn modelId="{E9077EB7-70A7-455E-8701-93CA2E941FAB}" type="presParOf" srcId="{5E49ED4F-32EA-4AFA-BDA3-6F4C9F70263F}" destId="{A20DC489-09BD-41DC-A989-2902B1E23D83}" srcOrd="0" destOrd="0" presId="urn:microsoft.com/office/officeart/2005/8/layout/hList6"/>
    <dgm:cxn modelId="{97B18AA7-85A8-4438-9108-E64C625E6784}" type="presParOf" srcId="{5E49ED4F-32EA-4AFA-BDA3-6F4C9F70263F}" destId="{970D2FFF-E6C6-43EC-831D-81016D316A6F}" srcOrd="1" destOrd="0" presId="urn:microsoft.com/office/officeart/2005/8/layout/hList6"/>
    <dgm:cxn modelId="{7023B6B3-4DFB-4A98-8072-B2C6FDD618AB}" type="presParOf" srcId="{5E49ED4F-32EA-4AFA-BDA3-6F4C9F70263F}" destId="{E2C495D3-7FC0-4D19-9543-956D87C535E5}" srcOrd="2" destOrd="0" presId="urn:microsoft.com/office/officeart/2005/8/layout/hList6"/>
    <dgm:cxn modelId="{A868B9CF-4DF9-43B9-9704-3A01FE3332F0}" type="presParOf" srcId="{5E49ED4F-32EA-4AFA-BDA3-6F4C9F70263F}" destId="{F8881E3F-AD83-4834-9100-309827C86734}" srcOrd="3" destOrd="0" presId="urn:microsoft.com/office/officeart/2005/8/layout/hList6"/>
    <dgm:cxn modelId="{C4A31C63-BAC1-46EB-9260-81E08FF90102}" type="presParOf" srcId="{5E49ED4F-32EA-4AFA-BDA3-6F4C9F70263F}" destId="{9F10145E-E642-472D-BFB7-8582DD29A69E}" srcOrd="4" destOrd="0" presId="urn:microsoft.com/office/officeart/2005/8/layout/hList6"/>
    <dgm:cxn modelId="{4555A554-5533-49D4-B7C4-8304D832785E}" type="presParOf" srcId="{5E49ED4F-32EA-4AFA-BDA3-6F4C9F70263F}" destId="{C8456A80-1C1E-4959-8059-18B491859178}" srcOrd="5" destOrd="0" presId="urn:microsoft.com/office/officeart/2005/8/layout/hList6"/>
    <dgm:cxn modelId="{A1AAF568-7260-4F4C-AA97-5038142C860E}" type="presParOf" srcId="{5E49ED4F-32EA-4AFA-BDA3-6F4C9F70263F}" destId="{8EBF8382-CCB1-4E77-8B7F-E28DC346B845}"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FF81917-6A66-4E76-B1D1-2FA192717869}" type="doc">
      <dgm:prSet loTypeId="urn:microsoft.com/office/officeart/2005/8/layout/hierarchy4" loCatId="hierarchy" qsTypeId="urn:microsoft.com/office/officeart/2005/8/quickstyle/simple2" qsCatId="simple" csTypeId="urn:microsoft.com/office/officeart/2005/8/colors/colorful3" csCatId="colorful" phldr="1"/>
      <dgm:spPr/>
      <dgm:t>
        <a:bodyPr/>
        <a:lstStyle/>
        <a:p>
          <a:endParaRPr lang="zh-CN" altLang="en-US"/>
        </a:p>
      </dgm:t>
    </dgm:pt>
    <dgm:pt modelId="{4A5355E9-D29C-468A-9AAE-287BD85B1A6C}">
      <dgm:prSet phldrT="[文本]" custT="1"/>
      <dgm:spPr/>
      <dgm:t>
        <a:bodyPr/>
        <a:lstStyle/>
        <a:p>
          <a:pPr>
            <a:lnSpc>
              <a:spcPct val="100000"/>
            </a:lnSpc>
            <a:spcAft>
              <a:spcPts val="0"/>
            </a:spcAft>
          </a:pPr>
          <a:r>
            <a:rPr lang="zh-CN" altLang="en-US" sz="3200" dirty="0" smtClean="0">
              <a:latin typeface="微软雅黑" pitchFamily="34" charset="-122"/>
              <a:ea typeface="微软雅黑" pitchFamily="34" charset="-122"/>
            </a:rPr>
            <a:t>监察部历史分析系统</a:t>
          </a:r>
          <a:endParaRPr lang="en-US" altLang="zh-CN" sz="3200" dirty="0" smtClean="0">
            <a:latin typeface="微软雅黑" pitchFamily="34" charset="-122"/>
            <a:ea typeface="微软雅黑" pitchFamily="34" charset="-122"/>
          </a:endParaRPr>
        </a:p>
        <a:p>
          <a:pPr>
            <a:lnSpc>
              <a:spcPct val="100000"/>
            </a:lnSpc>
            <a:spcAft>
              <a:spcPts val="0"/>
            </a:spcAft>
          </a:pPr>
          <a:r>
            <a:rPr lang="en-US" altLang="zh-CN" sz="3200" dirty="0" smtClean="0">
              <a:latin typeface="微软雅黑" pitchFamily="34" charset="-122"/>
              <a:ea typeface="微软雅黑" pitchFamily="34" charset="-122"/>
            </a:rPr>
            <a:t>8</a:t>
          </a:r>
          <a:r>
            <a:rPr lang="zh-CN" altLang="en-US" sz="3200" dirty="0" smtClean="0">
              <a:latin typeface="微软雅黑" pitchFamily="34" charset="-122"/>
              <a:ea typeface="微软雅黑" pitchFamily="34" charset="-122"/>
            </a:rPr>
            <a:t>大模块，</a:t>
          </a:r>
          <a:r>
            <a:rPr lang="en-US" altLang="zh-CN" sz="3200" dirty="0" smtClean="0">
              <a:latin typeface="微软雅黑" pitchFamily="34" charset="-122"/>
              <a:ea typeface="微软雅黑" pitchFamily="34" charset="-122"/>
            </a:rPr>
            <a:t>13</a:t>
          </a:r>
          <a:r>
            <a:rPr lang="zh-CN" altLang="en-US" sz="3200" dirty="0" smtClean="0">
              <a:latin typeface="微软雅黑" pitchFamily="34" charset="-122"/>
              <a:ea typeface="微软雅黑" pitchFamily="34" charset="-122"/>
            </a:rPr>
            <a:t>个应用</a:t>
          </a:r>
          <a:endParaRPr lang="zh-CN" altLang="en-US" sz="3200" dirty="0">
            <a:latin typeface="微软雅黑" pitchFamily="34" charset="-122"/>
            <a:ea typeface="微软雅黑" pitchFamily="34" charset="-122"/>
          </a:endParaRPr>
        </a:p>
      </dgm:t>
    </dgm:pt>
    <dgm:pt modelId="{3C1B33F5-873E-4F74-B70F-3C248DB0B75E}" type="parTrans" cxnId="{E3C394BD-C3A4-43A7-A21B-1B738C46AFF9}">
      <dgm:prSet/>
      <dgm:spPr/>
      <dgm:t>
        <a:bodyPr/>
        <a:lstStyle/>
        <a:p>
          <a:endParaRPr lang="zh-CN" altLang="en-US" sz="2800">
            <a:latin typeface="微软雅黑" pitchFamily="34" charset="-122"/>
            <a:ea typeface="微软雅黑" pitchFamily="34" charset="-122"/>
          </a:endParaRPr>
        </a:p>
      </dgm:t>
    </dgm:pt>
    <dgm:pt modelId="{1F93E34E-BD94-4210-8D3F-2666597E2F1B}" type="sibTrans" cxnId="{E3C394BD-C3A4-43A7-A21B-1B738C46AFF9}">
      <dgm:prSet/>
      <dgm:spPr/>
      <dgm:t>
        <a:bodyPr/>
        <a:lstStyle/>
        <a:p>
          <a:endParaRPr lang="zh-CN" altLang="en-US" sz="2800">
            <a:latin typeface="微软雅黑" pitchFamily="34" charset="-122"/>
            <a:ea typeface="微软雅黑" pitchFamily="34" charset="-122"/>
          </a:endParaRPr>
        </a:p>
      </dgm:t>
    </dgm:pt>
    <dgm:pt modelId="{D72D4A90-2DBC-4D35-8FE4-850BAFF1F1E7}">
      <dgm:prSet phldrT="[文本]" custT="1"/>
      <dgm:spPr/>
      <dgm:t>
        <a:bodyPr/>
        <a:lstStyle/>
        <a:p>
          <a:r>
            <a:rPr lang="zh-CN" altLang="en-US" sz="1400" dirty="0" smtClean="0">
              <a:latin typeface="微软雅黑" pitchFamily="34" charset="-122"/>
              <a:ea typeface="微软雅黑" pitchFamily="34" charset="-122"/>
            </a:rPr>
            <a:t>大宗交易查询模块</a:t>
          </a:r>
          <a:endParaRPr lang="zh-CN" altLang="en-US" sz="1400" dirty="0">
            <a:latin typeface="微软雅黑" pitchFamily="34" charset="-122"/>
            <a:ea typeface="微软雅黑" pitchFamily="34" charset="-122"/>
          </a:endParaRPr>
        </a:p>
      </dgm:t>
    </dgm:pt>
    <dgm:pt modelId="{BFB03F3A-07AE-47C3-AEF5-D4E4FFBA0CDC}" type="parTrans" cxnId="{602E2B37-3499-430E-A3D7-8DFBF7A7EBF8}">
      <dgm:prSet/>
      <dgm:spPr/>
      <dgm:t>
        <a:bodyPr/>
        <a:lstStyle/>
        <a:p>
          <a:endParaRPr lang="zh-CN" altLang="en-US" sz="2800">
            <a:latin typeface="微软雅黑" pitchFamily="34" charset="-122"/>
            <a:ea typeface="微软雅黑" pitchFamily="34" charset="-122"/>
          </a:endParaRPr>
        </a:p>
      </dgm:t>
    </dgm:pt>
    <dgm:pt modelId="{4A3B2D31-3D48-4111-A58B-E21B02E07796}" type="sibTrans" cxnId="{602E2B37-3499-430E-A3D7-8DFBF7A7EBF8}">
      <dgm:prSet/>
      <dgm:spPr/>
      <dgm:t>
        <a:bodyPr/>
        <a:lstStyle/>
        <a:p>
          <a:endParaRPr lang="zh-CN" altLang="en-US" sz="2800">
            <a:latin typeface="微软雅黑" pitchFamily="34" charset="-122"/>
            <a:ea typeface="微软雅黑" pitchFamily="34" charset="-122"/>
          </a:endParaRPr>
        </a:p>
      </dgm:t>
    </dgm:pt>
    <dgm:pt modelId="{1522C981-F151-490C-AD99-DF61FB28BDF5}">
      <dgm:prSet phldrT="[文本]" custT="1"/>
      <dgm:spPr/>
      <dgm:t>
        <a:bodyPr/>
        <a:lstStyle/>
        <a:p>
          <a:r>
            <a:rPr lang="zh-CN" altLang="en-US" sz="1400" dirty="0" smtClean="0">
              <a:latin typeface="微软雅黑" pitchFamily="34" charset="-122"/>
              <a:ea typeface="微软雅黑" pitchFamily="34" charset="-122"/>
            </a:rPr>
            <a:t>交易营业部变更查询模块</a:t>
          </a:r>
          <a:endParaRPr lang="zh-CN" altLang="en-US" sz="1400" dirty="0">
            <a:latin typeface="微软雅黑" pitchFamily="34" charset="-122"/>
            <a:ea typeface="微软雅黑" pitchFamily="34" charset="-122"/>
          </a:endParaRPr>
        </a:p>
      </dgm:t>
    </dgm:pt>
    <dgm:pt modelId="{76556BB6-F27F-4747-BF7C-C580CB9A762B}" type="parTrans" cxnId="{2085C85A-8BED-42C3-B61E-CFC48140B358}">
      <dgm:prSet/>
      <dgm:spPr/>
      <dgm:t>
        <a:bodyPr/>
        <a:lstStyle/>
        <a:p>
          <a:endParaRPr lang="zh-CN" altLang="en-US" sz="2800">
            <a:latin typeface="微软雅黑" pitchFamily="34" charset="-122"/>
            <a:ea typeface="微软雅黑" pitchFamily="34" charset="-122"/>
          </a:endParaRPr>
        </a:p>
      </dgm:t>
    </dgm:pt>
    <dgm:pt modelId="{68AD03F4-B62D-45B4-A2BC-E2497E48AE81}" type="sibTrans" cxnId="{2085C85A-8BED-42C3-B61E-CFC48140B358}">
      <dgm:prSet/>
      <dgm:spPr/>
      <dgm:t>
        <a:bodyPr/>
        <a:lstStyle/>
        <a:p>
          <a:endParaRPr lang="zh-CN" altLang="en-US" sz="2800">
            <a:latin typeface="微软雅黑" pitchFamily="34" charset="-122"/>
            <a:ea typeface="微软雅黑" pitchFamily="34" charset="-122"/>
          </a:endParaRPr>
        </a:p>
      </dgm:t>
    </dgm:pt>
    <dgm:pt modelId="{E741CE37-C049-4F5C-87DC-82ADC1BC2868}">
      <dgm:prSet phldrT="[文本]" custT="1"/>
      <dgm:spPr/>
      <dgm:t>
        <a:bodyPr/>
        <a:lstStyle/>
        <a:p>
          <a:r>
            <a:rPr lang="zh-CN" altLang="en-US" sz="1400" dirty="0" smtClean="0">
              <a:latin typeface="微软雅黑" pitchFamily="34" charset="-122"/>
              <a:ea typeface="微软雅黑" pitchFamily="34" charset="-122"/>
            </a:rPr>
            <a:t>维度信息查询模块</a:t>
          </a:r>
          <a:endParaRPr lang="zh-CN" altLang="en-US" sz="1400" dirty="0">
            <a:latin typeface="微软雅黑" pitchFamily="34" charset="-122"/>
            <a:ea typeface="微软雅黑" pitchFamily="34" charset="-122"/>
          </a:endParaRPr>
        </a:p>
      </dgm:t>
    </dgm:pt>
    <dgm:pt modelId="{3A5D3300-5AE4-4CC0-9D1F-B401F4132096}" type="parTrans" cxnId="{3E821A90-44E8-4878-9C22-412E325493ED}">
      <dgm:prSet/>
      <dgm:spPr/>
      <dgm:t>
        <a:bodyPr/>
        <a:lstStyle/>
        <a:p>
          <a:endParaRPr lang="zh-CN" altLang="en-US" sz="2800">
            <a:latin typeface="微软雅黑" pitchFamily="34" charset="-122"/>
            <a:ea typeface="微软雅黑" pitchFamily="34" charset="-122"/>
          </a:endParaRPr>
        </a:p>
      </dgm:t>
    </dgm:pt>
    <dgm:pt modelId="{61173AD2-4B79-4DCF-AC99-0195FEA84252}" type="sibTrans" cxnId="{3E821A90-44E8-4878-9C22-412E325493ED}">
      <dgm:prSet/>
      <dgm:spPr/>
      <dgm:t>
        <a:bodyPr/>
        <a:lstStyle/>
        <a:p>
          <a:endParaRPr lang="zh-CN" altLang="en-US" sz="2800">
            <a:latin typeface="微软雅黑" pitchFamily="34" charset="-122"/>
            <a:ea typeface="微软雅黑" pitchFamily="34" charset="-122"/>
          </a:endParaRPr>
        </a:p>
      </dgm:t>
    </dgm:pt>
    <dgm:pt modelId="{8CE0EF0F-F40A-4947-A7C1-E342D9DB46A9}">
      <dgm:prSet phldrT="[文本]" custT="1"/>
      <dgm:spPr/>
      <dgm:t>
        <a:bodyPr/>
        <a:lstStyle/>
        <a:p>
          <a:r>
            <a:rPr lang="zh-CN" altLang="en-US" sz="1400" dirty="0" smtClean="0">
              <a:latin typeface="微软雅黑" pitchFamily="34" charset="-122"/>
              <a:ea typeface="微软雅黑" pitchFamily="34" charset="-122"/>
            </a:rPr>
            <a:t>数据协查模块</a:t>
          </a:r>
          <a:endParaRPr lang="zh-CN" altLang="en-US" sz="1400" dirty="0">
            <a:latin typeface="微软雅黑" pitchFamily="34" charset="-122"/>
            <a:ea typeface="微软雅黑" pitchFamily="34" charset="-122"/>
          </a:endParaRPr>
        </a:p>
      </dgm:t>
    </dgm:pt>
    <dgm:pt modelId="{2E7C15F3-F762-45EF-9B25-699ED89525EC}" type="parTrans" cxnId="{C8B560A4-7CC8-4C22-8D06-4C5F5EAB414E}">
      <dgm:prSet/>
      <dgm:spPr/>
      <dgm:t>
        <a:bodyPr/>
        <a:lstStyle/>
        <a:p>
          <a:endParaRPr lang="zh-CN" altLang="en-US" sz="2800">
            <a:latin typeface="微软雅黑" pitchFamily="34" charset="-122"/>
            <a:ea typeface="微软雅黑" pitchFamily="34" charset="-122"/>
          </a:endParaRPr>
        </a:p>
      </dgm:t>
    </dgm:pt>
    <dgm:pt modelId="{10EEB36F-7AD9-44F0-9205-66504CE1F48E}" type="sibTrans" cxnId="{C8B560A4-7CC8-4C22-8D06-4C5F5EAB414E}">
      <dgm:prSet/>
      <dgm:spPr/>
      <dgm:t>
        <a:bodyPr/>
        <a:lstStyle/>
        <a:p>
          <a:endParaRPr lang="zh-CN" altLang="en-US" sz="2800">
            <a:latin typeface="微软雅黑" pitchFamily="34" charset="-122"/>
            <a:ea typeface="微软雅黑" pitchFamily="34" charset="-122"/>
          </a:endParaRPr>
        </a:p>
      </dgm:t>
    </dgm:pt>
    <dgm:pt modelId="{C20CA6CC-9420-4BCD-A003-8A2DB79E4CB4}">
      <dgm:prSet phldrT="[文本]" custT="1"/>
      <dgm:spPr/>
      <dgm:t>
        <a:bodyPr/>
        <a:lstStyle/>
        <a:p>
          <a:r>
            <a:rPr lang="zh-CN" altLang="en-US" sz="1400" dirty="0" smtClean="0">
              <a:latin typeface="微软雅黑" pitchFamily="34" charset="-122"/>
              <a:ea typeface="微软雅黑" pitchFamily="34" charset="-122"/>
            </a:rPr>
            <a:t>内幕交易账户特征分析模块</a:t>
          </a:r>
          <a:endParaRPr lang="zh-CN" altLang="en-US" sz="1400" dirty="0">
            <a:latin typeface="微软雅黑" pitchFamily="34" charset="-122"/>
            <a:ea typeface="微软雅黑" pitchFamily="34" charset="-122"/>
          </a:endParaRPr>
        </a:p>
      </dgm:t>
    </dgm:pt>
    <dgm:pt modelId="{F51F9BC3-721D-41ED-8D2C-C33C6F1B9113}" type="parTrans" cxnId="{7625BF2C-A2D0-485F-B383-3F79F7303596}">
      <dgm:prSet/>
      <dgm:spPr/>
      <dgm:t>
        <a:bodyPr/>
        <a:lstStyle/>
        <a:p>
          <a:endParaRPr lang="zh-CN" altLang="en-US" sz="2800">
            <a:latin typeface="微软雅黑" pitchFamily="34" charset="-122"/>
            <a:ea typeface="微软雅黑" pitchFamily="34" charset="-122"/>
          </a:endParaRPr>
        </a:p>
      </dgm:t>
    </dgm:pt>
    <dgm:pt modelId="{C7437690-296C-4ABB-A65B-0203FB004FB6}" type="sibTrans" cxnId="{7625BF2C-A2D0-485F-B383-3F79F7303596}">
      <dgm:prSet/>
      <dgm:spPr/>
      <dgm:t>
        <a:bodyPr/>
        <a:lstStyle/>
        <a:p>
          <a:endParaRPr lang="zh-CN" altLang="en-US" sz="2800">
            <a:latin typeface="微软雅黑" pitchFamily="34" charset="-122"/>
            <a:ea typeface="微软雅黑" pitchFamily="34" charset="-122"/>
          </a:endParaRPr>
        </a:p>
      </dgm:t>
    </dgm:pt>
    <dgm:pt modelId="{376CFAA7-EF4C-4FE2-8E5F-33E001BB2CCB}">
      <dgm:prSet phldrT="[文本]" custT="1"/>
      <dgm:spPr/>
      <dgm:t>
        <a:bodyPr/>
        <a:lstStyle/>
        <a:p>
          <a:r>
            <a:rPr lang="zh-CN" altLang="en-US" sz="1400" dirty="0" smtClean="0">
              <a:latin typeface="微软雅黑" pitchFamily="34" charset="-122"/>
              <a:ea typeface="微软雅黑" pitchFamily="34" charset="-122"/>
            </a:rPr>
            <a:t>可疑对象分析模块</a:t>
          </a:r>
          <a:endParaRPr lang="zh-CN" altLang="en-US" sz="1400" dirty="0">
            <a:latin typeface="微软雅黑" pitchFamily="34" charset="-122"/>
            <a:ea typeface="微软雅黑" pitchFamily="34" charset="-122"/>
          </a:endParaRPr>
        </a:p>
      </dgm:t>
    </dgm:pt>
    <dgm:pt modelId="{243A5A9E-42A2-4735-B010-3DADE6B43183}" type="parTrans" cxnId="{83C44757-0834-47CD-A20D-36CEC096D8D9}">
      <dgm:prSet/>
      <dgm:spPr/>
      <dgm:t>
        <a:bodyPr/>
        <a:lstStyle/>
        <a:p>
          <a:endParaRPr lang="zh-CN" altLang="en-US" sz="2800">
            <a:latin typeface="微软雅黑" pitchFamily="34" charset="-122"/>
            <a:ea typeface="微软雅黑" pitchFamily="34" charset="-122"/>
          </a:endParaRPr>
        </a:p>
      </dgm:t>
    </dgm:pt>
    <dgm:pt modelId="{0EA00FFF-58AE-4858-80C6-D38EE06182A1}" type="sibTrans" cxnId="{83C44757-0834-47CD-A20D-36CEC096D8D9}">
      <dgm:prSet/>
      <dgm:spPr/>
      <dgm:t>
        <a:bodyPr/>
        <a:lstStyle/>
        <a:p>
          <a:endParaRPr lang="zh-CN" altLang="en-US" sz="2800">
            <a:latin typeface="微软雅黑" pitchFamily="34" charset="-122"/>
            <a:ea typeface="微软雅黑" pitchFamily="34" charset="-122"/>
          </a:endParaRPr>
        </a:p>
      </dgm:t>
    </dgm:pt>
    <dgm:pt modelId="{ABCB4A93-0D8A-47CE-8A84-BD317F219A5E}">
      <dgm:prSet phldrT="[文本]" custT="1"/>
      <dgm:spPr/>
      <dgm:t>
        <a:bodyPr/>
        <a:lstStyle/>
        <a:p>
          <a:r>
            <a:rPr lang="zh-CN" altLang="en-US" sz="1400" dirty="0" smtClean="0">
              <a:latin typeface="微软雅黑" pitchFamily="34" charset="-122"/>
              <a:ea typeface="微软雅黑" pitchFamily="34" charset="-122"/>
            </a:rPr>
            <a:t>成交回放模块</a:t>
          </a:r>
          <a:endParaRPr lang="zh-CN" altLang="en-US" sz="1400" dirty="0">
            <a:latin typeface="微软雅黑" pitchFamily="34" charset="-122"/>
            <a:ea typeface="微软雅黑" pitchFamily="34" charset="-122"/>
          </a:endParaRPr>
        </a:p>
      </dgm:t>
    </dgm:pt>
    <dgm:pt modelId="{61ECE4E0-D31C-4190-B029-0CEE9A041808}" type="parTrans" cxnId="{118AF7CD-E7F5-4F3D-9186-DEBB9A740566}">
      <dgm:prSet/>
      <dgm:spPr/>
      <dgm:t>
        <a:bodyPr/>
        <a:lstStyle/>
        <a:p>
          <a:endParaRPr lang="zh-CN" altLang="en-US" sz="2800">
            <a:latin typeface="微软雅黑" pitchFamily="34" charset="-122"/>
            <a:ea typeface="微软雅黑" pitchFamily="34" charset="-122"/>
          </a:endParaRPr>
        </a:p>
      </dgm:t>
    </dgm:pt>
    <dgm:pt modelId="{A675F97E-6920-4BFC-A66B-74C4C5C717DA}" type="sibTrans" cxnId="{118AF7CD-E7F5-4F3D-9186-DEBB9A740566}">
      <dgm:prSet/>
      <dgm:spPr/>
      <dgm:t>
        <a:bodyPr/>
        <a:lstStyle/>
        <a:p>
          <a:endParaRPr lang="zh-CN" altLang="en-US" sz="2800">
            <a:latin typeface="微软雅黑" pitchFamily="34" charset="-122"/>
            <a:ea typeface="微软雅黑" pitchFamily="34" charset="-122"/>
          </a:endParaRPr>
        </a:p>
      </dgm:t>
    </dgm:pt>
    <dgm:pt modelId="{ED83D0A9-3DB9-4025-AAE5-4D8543CF9F16}">
      <dgm:prSet phldrT="[文本]" custT="1"/>
      <dgm:spPr/>
      <dgm:t>
        <a:bodyPr/>
        <a:lstStyle/>
        <a:p>
          <a:r>
            <a:rPr lang="zh-CN" altLang="en-US" sz="1400" dirty="0" smtClean="0">
              <a:latin typeface="微软雅黑" pitchFamily="34" charset="-122"/>
              <a:ea typeface="微软雅黑" pitchFamily="34" charset="-122"/>
            </a:rPr>
            <a:t>资产重组核查报告模块</a:t>
          </a:r>
          <a:endParaRPr lang="zh-CN" altLang="en-US" sz="1400" dirty="0">
            <a:latin typeface="微软雅黑" pitchFamily="34" charset="-122"/>
            <a:ea typeface="微软雅黑" pitchFamily="34" charset="-122"/>
          </a:endParaRPr>
        </a:p>
      </dgm:t>
    </dgm:pt>
    <dgm:pt modelId="{04D03951-27AE-48D2-B952-651D8CAE9D9A}" type="parTrans" cxnId="{0034DE2D-6DD7-4D49-B79B-E9492DD6FFAB}">
      <dgm:prSet/>
      <dgm:spPr/>
      <dgm:t>
        <a:bodyPr/>
        <a:lstStyle/>
        <a:p>
          <a:endParaRPr lang="zh-CN" altLang="en-US" sz="2800">
            <a:latin typeface="微软雅黑" pitchFamily="34" charset="-122"/>
            <a:ea typeface="微软雅黑" pitchFamily="34" charset="-122"/>
          </a:endParaRPr>
        </a:p>
      </dgm:t>
    </dgm:pt>
    <dgm:pt modelId="{D63A1AAB-3FC1-494C-AF91-AD61A143EF8D}" type="sibTrans" cxnId="{0034DE2D-6DD7-4D49-B79B-E9492DD6FFAB}">
      <dgm:prSet/>
      <dgm:spPr/>
      <dgm:t>
        <a:bodyPr/>
        <a:lstStyle/>
        <a:p>
          <a:endParaRPr lang="zh-CN" altLang="en-US" sz="2800">
            <a:latin typeface="微软雅黑" pitchFamily="34" charset="-122"/>
            <a:ea typeface="微软雅黑" pitchFamily="34" charset="-122"/>
          </a:endParaRPr>
        </a:p>
      </dgm:t>
    </dgm:pt>
    <dgm:pt modelId="{7C797A05-210E-4962-AFA4-88F7D2B01FC5}">
      <dgm:prSet custT="1"/>
      <dgm:spPr/>
      <dgm:t>
        <a:bodyPr/>
        <a:lstStyle/>
        <a:p>
          <a:r>
            <a:rPr lang="zh-CN" altLang="en-US" sz="1400" dirty="0" smtClean="0">
              <a:latin typeface="微软雅黑" pitchFamily="34" charset="-122"/>
              <a:ea typeface="微软雅黑" pitchFamily="34" charset="-122"/>
            </a:rPr>
            <a:t>账面盈利计算 </a:t>
          </a:r>
          <a:endParaRPr lang="zh-CN" altLang="en-US" sz="1400" dirty="0">
            <a:latin typeface="微软雅黑" pitchFamily="34" charset="-122"/>
            <a:ea typeface="微软雅黑" pitchFamily="34" charset="-122"/>
          </a:endParaRPr>
        </a:p>
      </dgm:t>
    </dgm:pt>
    <dgm:pt modelId="{5B6D20B8-6C33-40A8-BA7D-2E77D21E9C5A}" type="parTrans" cxnId="{A71C7B50-5C9E-4716-A2C3-47936CDFE0F1}">
      <dgm:prSet/>
      <dgm:spPr/>
      <dgm:t>
        <a:bodyPr/>
        <a:lstStyle/>
        <a:p>
          <a:endParaRPr lang="zh-CN" altLang="en-US" sz="2800">
            <a:latin typeface="微软雅黑" pitchFamily="34" charset="-122"/>
            <a:ea typeface="微软雅黑" pitchFamily="34" charset="-122"/>
          </a:endParaRPr>
        </a:p>
      </dgm:t>
    </dgm:pt>
    <dgm:pt modelId="{15C0B644-9092-4D93-8A36-B8884C131FA9}" type="sibTrans" cxnId="{A71C7B50-5C9E-4716-A2C3-47936CDFE0F1}">
      <dgm:prSet/>
      <dgm:spPr/>
      <dgm:t>
        <a:bodyPr/>
        <a:lstStyle/>
        <a:p>
          <a:endParaRPr lang="zh-CN" altLang="en-US" sz="2800">
            <a:latin typeface="微软雅黑" pitchFamily="34" charset="-122"/>
            <a:ea typeface="微软雅黑" pitchFamily="34" charset="-122"/>
          </a:endParaRPr>
        </a:p>
      </dgm:t>
    </dgm:pt>
    <dgm:pt modelId="{8AC613A3-C8B8-4542-BA3F-53108AA3F79E}">
      <dgm:prSet custT="1"/>
      <dgm:spPr/>
      <dgm:t>
        <a:bodyPr/>
        <a:lstStyle/>
        <a:p>
          <a:r>
            <a:rPr lang="zh-CN" altLang="en-US" sz="1400" dirty="0" smtClean="0">
              <a:latin typeface="微软雅黑" pitchFamily="34" charset="-122"/>
              <a:ea typeface="微软雅黑" pitchFamily="34" charset="-122"/>
            </a:rPr>
            <a:t>先进先出</a:t>
          </a:r>
          <a:r>
            <a:rPr lang="en-US" altLang="en-US"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后进先出计算 </a:t>
          </a:r>
          <a:endParaRPr lang="zh-CN" altLang="en-US" sz="1400" dirty="0">
            <a:latin typeface="微软雅黑" pitchFamily="34" charset="-122"/>
            <a:ea typeface="微软雅黑" pitchFamily="34" charset="-122"/>
          </a:endParaRPr>
        </a:p>
      </dgm:t>
    </dgm:pt>
    <dgm:pt modelId="{C624E89D-B182-4CC2-BFE8-6CB57441DC69}" type="parTrans" cxnId="{0909F848-B673-465C-A26D-21C09291FC58}">
      <dgm:prSet/>
      <dgm:spPr/>
      <dgm:t>
        <a:bodyPr/>
        <a:lstStyle/>
        <a:p>
          <a:endParaRPr lang="zh-CN" altLang="en-US" sz="2800">
            <a:latin typeface="微软雅黑" pitchFamily="34" charset="-122"/>
            <a:ea typeface="微软雅黑" pitchFamily="34" charset="-122"/>
          </a:endParaRPr>
        </a:p>
      </dgm:t>
    </dgm:pt>
    <dgm:pt modelId="{61D50E23-49A5-4144-A526-A54554649AD4}" type="sibTrans" cxnId="{0909F848-B673-465C-A26D-21C09291FC58}">
      <dgm:prSet/>
      <dgm:spPr/>
      <dgm:t>
        <a:bodyPr/>
        <a:lstStyle/>
        <a:p>
          <a:endParaRPr lang="zh-CN" altLang="en-US" sz="2800">
            <a:latin typeface="微软雅黑" pitchFamily="34" charset="-122"/>
            <a:ea typeface="微软雅黑" pitchFamily="34" charset="-122"/>
          </a:endParaRPr>
        </a:p>
      </dgm:t>
    </dgm:pt>
    <dgm:pt modelId="{353139C2-D607-431B-85D8-9185A6B0C075}">
      <dgm:prSet custT="1"/>
      <dgm:spPr/>
      <dgm:t>
        <a:bodyPr/>
        <a:lstStyle/>
        <a:p>
          <a:r>
            <a:rPr lang="zh-CN" altLang="en-US" sz="1400" dirty="0" smtClean="0">
              <a:latin typeface="微软雅黑" pitchFamily="34" charset="-122"/>
              <a:ea typeface="微软雅黑" pitchFamily="34" charset="-122"/>
            </a:rPr>
            <a:t>交易记录查询 </a:t>
          </a:r>
          <a:endParaRPr lang="zh-CN" altLang="en-US" sz="1400" dirty="0">
            <a:latin typeface="微软雅黑" pitchFamily="34" charset="-122"/>
            <a:ea typeface="微软雅黑" pitchFamily="34" charset="-122"/>
          </a:endParaRPr>
        </a:p>
      </dgm:t>
    </dgm:pt>
    <dgm:pt modelId="{6CFE6127-8399-4057-B5C2-E28E578D6542}" type="parTrans" cxnId="{AD69DDCA-3BB3-499B-A571-F578342ED0B0}">
      <dgm:prSet/>
      <dgm:spPr/>
      <dgm:t>
        <a:bodyPr/>
        <a:lstStyle/>
        <a:p>
          <a:endParaRPr lang="zh-CN" altLang="en-US" sz="2800">
            <a:latin typeface="微软雅黑" pitchFamily="34" charset="-122"/>
            <a:ea typeface="微软雅黑" pitchFamily="34" charset="-122"/>
          </a:endParaRPr>
        </a:p>
      </dgm:t>
    </dgm:pt>
    <dgm:pt modelId="{6A49D476-A887-4939-A2A6-08396B3AD4D9}" type="sibTrans" cxnId="{AD69DDCA-3BB3-499B-A571-F578342ED0B0}">
      <dgm:prSet/>
      <dgm:spPr/>
      <dgm:t>
        <a:bodyPr/>
        <a:lstStyle/>
        <a:p>
          <a:endParaRPr lang="zh-CN" altLang="en-US" sz="2800">
            <a:latin typeface="微软雅黑" pitchFamily="34" charset="-122"/>
            <a:ea typeface="微软雅黑" pitchFamily="34" charset="-122"/>
          </a:endParaRPr>
        </a:p>
      </dgm:t>
    </dgm:pt>
    <dgm:pt modelId="{061874F2-F984-466C-A458-0D29862B3B9E}">
      <dgm:prSet custT="1"/>
      <dgm:spPr/>
      <dgm:t>
        <a:bodyPr/>
        <a:lstStyle/>
        <a:p>
          <a:r>
            <a:rPr lang="zh-CN" altLang="en-US" sz="1400" dirty="0" smtClean="0">
              <a:latin typeface="微软雅黑" pitchFamily="34" charset="-122"/>
              <a:ea typeface="微软雅黑" pitchFamily="34" charset="-122"/>
            </a:rPr>
            <a:t>庄股协查指标查询</a:t>
          </a:r>
          <a:endParaRPr lang="zh-CN" altLang="en-US" sz="1400" dirty="0">
            <a:latin typeface="微软雅黑" pitchFamily="34" charset="-122"/>
            <a:ea typeface="微软雅黑" pitchFamily="34" charset="-122"/>
          </a:endParaRPr>
        </a:p>
      </dgm:t>
    </dgm:pt>
    <dgm:pt modelId="{4C39BF69-0E8C-407E-B367-A84AAC643CD2}" type="parTrans" cxnId="{A42B7DC7-B9D2-4F7F-A338-66DE739F8D9F}">
      <dgm:prSet/>
      <dgm:spPr/>
      <dgm:t>
        <a:bodyPr/>
        <a:lstStyle/>
        <a:p>
          <a:endParaRPr lang="zh-CN" altLang="en-US" sz="2800">
            <a:latin typeface="微软雅黑" pitchFamily="34" charset="-122"/>
            <a:ea typeface="微软雅黑" pitchFamily="34" charset="-122"/>
          </a:endParaRPr>
        </a:p>
      </dgm:t>
    </dgm:pt>
    <dgm:pt modelId="{976C24E7-25E0-40D9-AA30-5ADF6AEBC066}" type="sibTrans" cxnId="{A42B7DC7-B9D2-4F7F-A338-66DE739F8D9F}">
      <dgm:prSet/>
      <dgm:spPr/>
      <dgm:t>
        <a:bodyPr/>
        <a:lstStyle/>
        <a:p>
          <a:endParaRPr lang="zh-CN" altLang="en-US" sz="2800">
            <a:latin typeface="微软雅黑" pitchFamily="34" charset="-122"/>
            <a:ea typeface="微软雅黑" pitchFamily="34" charset="-122"/>
          </a:endParaRPr>
        </a:p>
      </dgm:t>
    </dgm:pt>
    <dgm:pt modelId="{DBC49AD3-E9CA-41BF-A68C-96AAAC2E1996}">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zh-CN" altLang="en-US" sz="1800" b="1" dirty="0" smtClean="0">
              <a:latin typeface="微软雅黑" pitchFamily="34" charset="-122"/>
              <a:ea typeface="微软雅黑" pitchFamily="34" charset="-122"/>
            </a:rPr>
            <a:t>成交回放</a:t>
          </a:r>
          <a:endParaRPr lang="zh-CN" altLang="en-US" sz="1800" b="1" dirty="0">
            <a:latin typeface="微软雅黑" pitchFamily="34" charset="-122"/>
            <a:ea typeface="微软雅黑" pitchFamily="34" charset="-122"/>
          </a:endParaRPr>
        </a:p>
      </dgm:t>
    </dgm:pt>
    <dgm:pt modelId="{FE775A62-5D1C-4F65-B601-98DDE98D9678}" type="parTrans" cxnId="{B72BCC4D-3AC4-49F0-93F6-55FD2F229649}">
      <dgm:prSet/>
      <dgm:spPr/>
      <dgm:t>
        <a:bodyPr/>
        <a:lstStyle/>
        <a:p>
          <a:endParaRPr lang="zh-CN" altLang="en-US" sz="2800">
            <a:latin typeface="微软雅黑" pitchFamily="34" charset="-122"/>
            <a:ea typeface="微软雅黑" pitchFamily="34" charset="-122"/>
          </a:endParaRPr>
        </a:p>
      </dgm:t>
    </dgm:pt>
    <dgm:pt modelId="{0B6A4BF0-45A3-48B8-B31B-3AEF4E0B14C8}" type="sibTrans" cxnId="{B72BCC4D-3AC4-49F0-93F6-55FD2F229649}">
      <dgm:prSet/>
      <dgm:spPr/>
      <dgm:t>
        <a:bodyPr/>
        <a:lstStyle/>
        <a:p>
          <a:endParaRPr lang="zh-CN" altLang="en-US" sz="2800">
            <a:latin typeface="微软雅黑" pitchFamily="34" charset="-122"/>
            <a:ea typeface="微软雅黑" pitchFamily="34" charset="-122"/>
          </a:endParaRPr>
        </a:p>
      </dgm:t>
    </dgm:pt>
    <dgm:pt modelId="{43056431-8698-4F42-B86D-39586C7E17D1}">
      <dgm:prSet custT="1"/>
      <dgm:spPr/>
      <dgm:t>
        <a:bodyPr/>
        <a:lstStyle/>
        <a:p>
          <a:r>
            <a:rPr lang="zh-CN" altLang="en-US" sz="1400" dirty="0" smtClean="0">
              <a:latin typeface="微软雅黑" pitchFamily="34" charset="-122"/>
              <a:ea typeface="微软雅黑" pitchFamily="34" charset="-122"/>
            </a:rPr>
            <a:t>大宗交易查询</a:t>
          </a:r>
          <a:endParaRPr lang="zh-CN" altLang="en-US" sz="1400" dirty="0">
            <a:latin typeface="微软雅黑" pitchFamily="34" charset="-122"/>
            <a:ea typeface="微软雅黑" pitchFamily="34" charset="-122"/>
          </a:endParaRPr>
        </a:p>
      </dgm:t>
    </dgm:pt>
    <dgm:pt modelId="{C8B3C6D6-63F2-4B21-A06F-A720DF0455A5}" type="parTrans" cxnId="{CFD56B1A-1AA4-47BA-8097-EC242CC4D95B}">
      <dgm:prSet/>
      <dgm:spPr/>
      <dgm:t>
        <a:bodyPr/>
        <a:lstStyle/>
        <a:p>
          <a:endParaRPr lang="zh-CN" altLang="en-US" sz="2800">
            <a:latin typeface="微软雅黑" pitchFamily="34" charset="-122"/>
            <a:ea typeface="微软雅黑" pitchFamily="34" charset="-122"/>
          </a:endParaRPr>
        </a:p>
      </dgm:t>
    </dgm:pt>
    <dgm:pt modelId="{F9D856AC-E12A-4FDD-8321-DB8437D804F4}" type="sibTrans" cxnId="{CFD56B1A-1AA4-47BA-8097-EC242CC4D95B}">
      <dgm:prSet/>
      <dgm:spPr/>
      <dgm:t>
        <a:bodyPr/>
        <a:lstStyle/>
        <a:p>
          <a:endParaRPr lang="zh-CN" altLang="en-US" sz="2800">
            <a:latin typeface="微软雅黑" pitchFamily="34" charset="-122"/>
            <a:ea typeface="微软雅黑" pitchFamily="34" charset="-122"/>
          </a:endParaRPr>
        </a:p>
      </dgm:t>
    </dgm:pt>
    <dgm:pt modelId="{202309E1-720C-48E4-8846-3C4B714902CC}">
      <dgm:prSet custT="1"/>
      <dgm:spPr/>
      <dgm:t>
        <a:bodyPr/>
        <a:lstStyle/>
        <a:p>
          <a:r>
            <a:rPr lang="zh-CN" altLang="en-US" sz="1400" dirty="0" smtClean="0">
              <a:latin typeface="微软雅黑" pitchFamily="34" charset="-122"/>
              <a:ea typeface="微软雅黑" pitchFamily="34" charset="-122"/>
            </a:rPr>
            <a:t>交易营业部变更查询</a:t>
          </a:r>
          <a:endParaRPr lang="zh-CN" altLang="en-US" sz="1400" dirty="0">
            <a:latin typeface="微软雅黑" pitchFamily="34" charset="-122"/>
            <a:ea typeface="微软雅黑" pitchFamily="34" charset="-122"/>
          </a:endParaRPr>
        </a:p>
      </dgm:t>
    </dgm:pt>
    <dgm:pt modelId="{0547D3E7-F175-4677-AD95-57CC093409F3}" type="parTrans" cxnId="{94BECB26-D085-4BA3-A585-015DD25919AB}">
      <dgm:prSet/>
      <dgm:spPr/>
      <dgm:t>
        <a:bodyPr/>
        <a:lstStyle/>
        <a:p>
          <a:endParaRPr lang="zh-CN" altLang="en-US" sz="2800">
            <a:latin typeface="微软雅黑" pitchFamily="34" charset="-122"/>
            <a:ea typeface="微软雅黑" pitchFamily="34" charset="-122"/>
          </a:endParaRPr>
        </a:p>
      </dgm:t>
    </dgm:pt>
    <dgm:pt modelId="{AE17082F-EA88-44FF-8A22-F81A5F37BFE2}" type="sibTrans" cxnId="{94BECB26-D085-4BA3-A585-015DD25919AB}">
      <dgm:prSet/>
      <dgm:spPr/>
      <dgm:t>
        <a:bodyPr/>
        <a:lstStyle/>
        <a:p>
          <a:endParaRPr lang="zh-CN" altLang="en-US" sz="2800">
            <a:latin typeface="微软雅黑" pitchFamily="34" charset="-122"/>
            <a:ea typeface="微软雅黑" pitchFamily="34" charset="-122"/>
          </a:endParaRPr>
        </a:p>
      </dgm:t>
    </dgm:pt>
    <dgm:pt modelId="{8472ACEC-481E-4E03-9872-E9D5FA217870}">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zh-CN" altLang="en-US" sz="1600" b="1" dirty="0" smtClean="0">
              <a:solidFill>
                <a:schemeClr val="bg1"/>
              </a:solidFill>
              <a:latin typeface="微软雅黑" pitchFamily="34" charset="-122"/>
              <a:ea typeface="微软雅黑" pitchFamily="34" charset="-122"/>
            </a:rPr>
            <a:t>维度信息查询</a:t>
          </a:r>
          <a:endParaRPr lang="zh-CN" altLang="en-US" sz="1600" b="1" dirty="0">
            <a:solidFill>
              <a:schemeClr val="bg1"/>
            </a:solidFill>
            <a:latin typeface="微软雅黑" pitchFamily="34" charset="-122"/>
            <a:ea typeface="微软雅黑" pitchFamily="34" charset="-122"/>
          </a:endParaRPr>
        </a:p>
      </dgm:t>
    </dgm:pt>
    <dgm:pt modelId="{64611121-985D-4D7D-8592-99C0F2BD03D1}" type="parTrans" cxnId="{18B76624-F26E-4609-9EDD-507521709358}">
      <dgm:prSet/>
      <dgm:spPr/>
      <dgm:t>
        <a:bodyPr/>
        <a:lstStyle/>
        <a:p>
          <a:endParaRPr lang="zh-CN" altLang="en-US" sz="2800">
            <a:latin typeface="微软雅黑" pitchFamily="34" charset="-122"/>
            <a:ea typeface="微软雅黑" pitchFamily="34" charset="-122"/>
          </a:endParaRPr>
        </a:p>
      </dgm:t>
    </dgm:pt>
    <dgm:pt modelId="{F78AE967-CC88-4307-A2A0-3A0E3AA98B9B}" type="sibTrans" cxnId="{18B76624-F26E-4609-9EDD-507521709358}">
      <dgm:prSet/>
      <dgm:spPr/>
      <dgm:t>
        <a:bodyPr/>
        <a:lstStyle/>
        <a:p>
          <a:endParaRPr lang="zh-CN" altLang="en-US" sz="2800">
            <a:latin typeface="微软雅黑" pitchFamily="34" charset="-122"/>
            <a:ea typeface="微软雅黑" pitchFamily="34" charset="-122"/>
          </a:endParaRPr>
        </a:p>
      </dgm:t>
    </dgm:pt>
    <dgm:pt modelId="{8EC20556-DFDE-4AC8-91AE-3504E00116F7}">
      <dgm:prSet custT="1"/>
      <dgm:spPr/>
      <dgm:t>
        <a:bodyPr/>
        <a:lstStyle/>
        <a:p>
          <a:r>
            <a:rPr lang="zh-CN" altLang="en-US" sz="1400" dirty="0" smtClean="0">
              <a:latin typeface="微软雅黑" pitchFamily="34" charset="-122"/>
              <a:ea typeface="微软雅黑" pitchFamily="34" charset="-122"/>
            </a:rPr>
            <a:t>资产重组核查报告</a:t>
          </a:r>
          <a:endParaRPr lang="zh-CN" altLang="en-US" sz="1400" dirty="0">
            <a:latin typeface="微软雅黑" pitchFamily="34" charset="-122"/>
            <a:ea typeface="微软雅黑" pitchFamily="34" charset="-122"/>
          </a:endParaRPr>
        </a:p>
      </dgm:t>
    </dgm:pt>
    <dgm:pt modelId="{165321B7-1B0D-40D2-A0F7-27AA2A3E0A37}" type="parTrans" cxnId="{F3B5D8C7-884C-4A8D-809C-3DC4A2467AFD}">
      <dgm:prSet/>
      <dgm:spPr/>
      <dgm:t>
        <a:bodyPr/>
        <a:lstStyle/>
        <a:p>
          <a:endParaRPr lang="zh-CN" altLang="en-US" sz="2800">
            <a:latin typeface="微软雅黑" pitchFamily="34" charset="-122"/>
            <a:ea typeface="微软雅黑" pitchFamily="34" charset="-122"/>
          </a:endParaRPr>
        </a:p>
      </dgm:t>
    </dgm:pt>
    <dgm:pt modelId="{E2F79E65-0B4C-46D1-A54A-B43F5666D2FD}" type="sibTrans" cxnId="{F3B5D8C7-884C-4A8D-809C-3DC4A2467AFD}">
      <dgm:prSet/>
      <dgm:spPr/>
      <dgm:t>
        <a:bodyPr/>
        <a:lstStyle/>
        <a:p>
          <a:endParaRPr lang="zh-CN" altLang="en-US" sz="2800">
            <a:latin typeface="微软雅黑" pitchFamily="34" charset="-122"/>
            <a:ea typeface="微软雅黑" pitchFamily="34" charset="-122"/>
          </a:endParaRPr>
        </a:p>
      </dgm:t>
    </dgm:pt>
    <dgm:pt modelId="{4F75492B-4293-44F9-8159-81C6CF1EFD79}">
      <dgm:prSet custT="1"/>
      <dgm:spPr/>
      <dgm:t>
        <a:bodyPr/>
        <a:lstStyle/>
        <a:p>
          <a:r>
            <a:rPr lang="zh-CN" altLang="en-US" sz="1400" dirty="0" smtClean="0">
              <a:latin typeface="微软雅黑" pitchFamily="34" charset="-122"/>
              <a:ea typeface="微软雅黑" pitchFamily="34" charset="-122"/>
            </a:rPr>
            <a:t>内幕交易账户特征分析</a:t>
          </a:r>
          <a:endParaRPr lang="zh-CN" altLang="en-US" sz="1400" dirty="0">
            <a:latin typeface="微软雅黑" pitchFamily="34" charset="-122"/>
            <a:ea typeface="微软雅黑" pitchFamily="34" charset="-122"/>
          </a:endParaRPr>
        </a:p>
      </dgm:t>
    </dgm:pt>
    <dgm:pt modelId="{1E1BF4E5-47A5-4537-B280-854B67C76238}" type="parTrans" cxnId="{C80D6474-950C-4178-832F-BC9A4383DD3D}">
      <dgm:prSet/>
      <dgm:spPr/>
      <dgm:t>
        <a:bodyPr/>
        <a:lstStyle/>
        <a:p>
          <a:endParaRPr lang="zh-CN" altLang="en-US" sz="2800">
            <a:latin typeface="微软雅黑" pitchFamily="34" charset="-122"/>
            <a:ea typeface="微软雅黑" pitchFamily="34" charset="-122"/>
          </a:endParaRPr>
        </a:p>
      </dgm:t>
    </dgm:pt>
    <dgm:pt modelId="{97CF698F-6A6A-413E-8835-485D510367D9}" type="sibTrans" cxnId="{C80D6474-950C-4178-832F-BC9A4383DD3D}">
      <dgm:prSet/>
      <dgm:spPr/>
      <dgm:t>
        <a:bodyPr/>
        <a:lstStyle/>
        <a:p>
          <a:endParaRPr lang="zh-CN" altLang="en-US" sz="2800">
            <a:latin typeface="微软雅黑" pitchFamily="34" charset="-122"/>
            <a:ea typeface="微软雅黑" pitchFamily="34" charset="-122"/>
          </a:endParaRPr>
        </a:p>
      </dgm:t>
    </dgm:pt>
    <dgm:pt modelId="{68D25011-7D76-46B5-9009-9DEDC5ADF2E4}">
      <dgm:prSet custT="1"/>
      <dgm:spPr/>
      <dgm:t>
        <a:bodyPr/>
        <a:lstStyle/>
        <a:p>
          <a:r>
            <a:rPr lang="zh-CN" altLang="en-US" sz="1400" dirty="0" smtClean="0">
              <a:latin typeface="微软雅黑" pitchFamily="34" charset="-122"/>
              <a:ea typeface="微软雅黑" pitchFamily="34" charset="-122"/>
            </a:rPr>
            <a:t>可疑对象分析 </a:t>
          </a:r>
          <a:endParaRPr lang="zh-CN" altLang="en-US" sz="1400" dirty="0">
            <a:latin typeface="微软雅黑" pitchFamily="34" charset="-122"/>
            <a:ea typeface="微软雅黑" pitchFamily="34" charset="-122"/>
          </a:endParaRPr>
        </a:p>
      </dgm:t>
    </dgm:pt>
    <dgm:pt modelId="{88147BC4-BE05-4818-BE19-64FCEB24B785}" type="parTrans" cxnId="{C3BFA5CF-4DF6-4B14-BCF6-9C542CC5B981}">
      <dgm:prSet/>
      <dgm:spPr/>
      <dgm:t>
        <a:bodyPr/>
        <a:lstStyle/>
        <a:p>
          <a:endParaRPr lang="zh-CN" altLang="en-US" sz="2800">
            <a:latin typeface="微软雅黑" pitchFamily="34" charset="-122"/>
            <a:ea typeface="微软雅黑" pitchFamily="34" charset="-122"/>
          </a:endParaRPr>
        </a:p>
      </dgm:t>
    </dgm:pt>
    <dgm:pt modelId="{00F8A9EC-782F-42D7-8AF4-7B90D3F828EB}" type="sibTrans" cxnId="{C3BFA5CF-4DF6-4B14-BCF6-9C542CC5B981}">
      <dgm:prSet/>
      <dgm:spPr/>
      <dgm:t>
        <a:bodyPr/>
        <a:lstStyle/>
        <a:p>
          <a:endParaRPr lang="zh-CN" altLang="en-US" sz="2800">
            <a:latin typeface="微软雅黑" pitchFamily="34" charset="-122"/>
            <a:ea typeface="微软雅黑" pitchFamily="34" charset="-122"/>
          </a:endParaRPr>
        </a:p>
      </dgm:t>
    </dgm:pt>
    <dgm:pt modelId="{7A0D3CFE-898E-45BF-A52F-4C0E1833E5F3}">
      <dgm:prSet custT="1"/>
      <dgm:spPr/>
      <dgm:t>
        <a:bodyPr/>
        <a:lstStyle/>
        <a:p>
          <a:r>
            <a:rPr lang="zh-CN" altLang="en-US" sz="1400" dirty="0" smtClean="0">
              <a:latin typeface="微软雅黑" pitchFamily="34" charset="-122"/>
              <a:ea typeface="微软雅黑" pitchFamily="34" charset="-122"/>
            </a:rPr>
            <a:t>两组账户对倒明细</a:t>
          </a:r>
          <a:endParaRPr lang="zh-CN" altLang="en-US" sz="1400" dirty="0">
            <a:latin typeface="微软雅黑" pitchFamily="34" charset="-122"/>
            <a:ea typeface="微软雅黑" pitchFamily="34" charset="-122"/>
          </a:endParaRPr>
        </a:p>
      </dgm:t>
    </dgm:pt>
    <dgm:pt modelId="{E92B42C2-69D6-43DD-B8FA-20BFD8F1D5F2}" type="parTrans" cxnId="{468AC9ED-9D0D-4109-8BFC-20C1F0D1D847}">
      <dgm:prSet/>
      <dgm:spPr/>
      <dgm:t>
        <a:bodyPr/>
        <a:lstStyle/>
        <a:p>
          <a:endParaRPr lang="zh-CN" altLang="en-US" sz="2800">
            <a:latin typeface="微软雅黑" pitchFamily="34" charset="-122"/>
            <a:ea typeface="微软雅黑" pitchFamily="34" charset="-122"/>
          </a:endParaRPr>
        </a:p>
      </dgm:t>
    </dgm:pt>
    <dgm:pt modelId="{90F3A5BC-9037-4346-9D98-D7C3B52D6A9B}" type="sibTrans" cxnId="{468AC9ED-9D0D-4109-8BFC-20C1F0D1D847}">
      <dgm:prSet/>
      <dgm:spPr/>
      <dgm:t>
        <a:bodyPr/>
        <a:lstStyle/>
        <a:p>
          <a:endParaRPr lang="zh-CN" altLang="en-US" sz="2800">
            <a:latin typeface="微软雅黑" pitchFamily="34" charset="-122"/>
            <a:ea typeface="微软雅黑" pitchFamily="34" charset="-122"/>
          </a:endParaRPr>
        </a:p>
      </dgm:t>
    </dgm:pt>
    <dgm:pt modelId="{26D84E0E-79CA-4213-9086-52BA2C982559}">
      <dgm:prSet custT="1"/>
      <dgm:spPr/>
      <dgm:t>
        <a:bodyPr/>
        <a:lstStyle/>
        <a:p>
          <a:r>
            <a:rPr lang="zh-CN" altLang="en-US" sz="1400" dirty="0" smtClean="0">
              <a:latin typeface="微软雅黑" pitchFamily="34" charset="-122"/>
              <a:ea typeface="微软雅黑" pitchFamily="34" charset="-122"/>
            </a:rPr>
            <a:t>短线协查指标 </a:t>
          </a:r>
          <a:endParaRPr lang="zh-CN" altLang="en-US" sz="1400" dirty="0">
            <a:latin typeface="微软雅黑" pitchFamily="34" charset="-122"/>
            <a:ea typeface="微软雅黑" pitchFamily="34" charset="-122"/>
          </a:endParaRPr>
        </a:p>
      </dgm:t>
    </dgm:pt>
    <dgm:pt modelId="{6AAD526C-54BD-4A78-896A-0A3615765255}" type="parTrans" cxnId="{55E6B094-4480-4864-80B3-EBF225AE9B5B}">
      <dgm:prSet/>
      <dgm:spPr/>
      <dgm:t>
        <a:bodyPr/>
        <a:lstStyle/>
        <a:p>
          <a:endParaRPr lang="zh-CN" altLang="en-US" sz="2000"/>
        </a:p>
      </dgm:t>
    </dgm:pt>
    <dgm:pt modelId="{ACE4DF9B-B381-41AE-8FE8-AEC9594C560D}" type="sibTrans" cxnId="{55E6B094-4480-4864-80B3-EBF225AE9B5B}">
      <dgm:prSet/>
      <dgm:spPr/>
      <dgm:t>
        <a:bodyPr/>
        <a:lstStyle/>
        <a:p>
          <a:endParaRPr lang="zh-CN" altLang="en-US" sz="2000"/>
        </a:p>
      </dgm:t>
    </dgm:pt>
    <dgm:pt modelId="{E32B8C04-DE86-4BED-A544-43DD85D7FA3A}" type="pres">
      <dgm:prSet presAssocID="{FFF81917-6A66-4E76-B1D1-2FA192717869}" presName="Name0" presStyleCnt="0">
        <dgm:presLayoutVars>
          <dgm:chPref val="1"/>
          <dgm:dir/>
          <dgm:animOne val="branch"/>
          <dgm:animLvl val="lvl"/>
          <dgm:resizeHandles/>
        </dgm:presLayoutVars>
      </dgm:prSet>
      <dgm:spPr/>
      <dgm:t>
        <a:bodyPr/>
        <a:lstStyle/>
        <a:p>
          <a:endParaRPr lang="zh-CN" altLang="en-US"/>
        </a:p>
      </dgm:t>
    </dgm:pt>
    <dgm:pt modelId="{17B52B4B-61FF-4631-A0E1-C19A4EC520E6}" type="pres">
      <dgm:prSet presAssocID="{4A5355E9-D29C-468A-9AAE-287BD85B1A6C}" presName="vertOne" presStyleCnt="0"/>
      <dgm:spPr/>
      <dgm:t>
        <a:bodyPr/>
        <a:lstStyle/>
        <a:p>
          <a:endParaRPr lang="zh-CN" altLang="en-US"/>
        </a:p>
      </dgm:t>
    </dgm:pt>
    <dgm:pt modelId="{32CB2690-B863-4119-82A4-8AD1792D86FA}" type="pres">
      <dgm:prSet presAssocID="{4A5355E9-D29C-468A-9AAE-287BD85B1A6C}" presName="txOne" presStyleLbl="node0" presStyleIdx="0" presStyleCnt="1">
        <dgm:presLayoutVars>
          <dgm:chPref val="3"/>
        </dgm:presLayoutVars>
      </dgm:prSet>
      <dgm:spPr/>
      <dgm:t>
        <a:bodyPr/>
        <a:lstStyle/>
        <a:p>
          <a:endParaRPr lang="zh-CN" altLang="en-US"/>
        </a:p>
      </dgm:t>
    </dgm:pt>
    <dgm:pt modelId="{6C93D356-5933-4FBC-8089-87D2FF9BD740}" type="pres">
      <dgm:prSet presAssocID="{4A5355E9-D29C-468A-9AAE-287BD85B1A6C}" presName="parTransOne" presStyleCnt="0"/>
      <dgm:spPr/>
      <dgm:t>
        <a:bodyPr/>
        <a:lstStyle/>
        <a:p>
          <a:endParaRPr lang="zh-CN" altLang="en-US"/>
        </a:p>
      </dgm:t>
    </dgm:pt>
    <dgm:pt modelId="{07793EA1-A021-4FAA-A832-D79ECFB55685}" type="pres">
      <dgm:prSet presAssocID="{4A5355E9-D29C-468A-9AAE-287BD85B1A6C}" presName="horzOne" presStyleCnt="0"/>
      <dgm:spPr/>
      <dgm:t>
        <a:bodyPr/>
        <a:lstStyle/>
        <a:p>
          <a:endParaRPr lang="zh-CN" altLang="en-US"/>
        </a:p>
      </dgm:t>
    </dgm:pt>
    <dgm:pt modelId="{E90D8D54-A0A0-42B7-8A36-0A25857202F8}" type="pres">
      <dgm:prSet presAssocID="{D72D4A90-2DBC-4D35-8FE4-850BAFF1F1E7}" presName="vertTwo" presStyleCnt="0"/>
      <dgm:spPr/>
      <dgm:t>
        <a:bodyPr/>
        <a:lstStyle/>
        <a:p>
          <a:endParaRPr lang="zh-CN" altLang="en-US"/>
        </a:p>
      </dgm:t>
    </dgm:pt>
    <dgm:pt modelId="{ED0FFBB2-0C06-403E-A81E-B33E0E3D0146}" type="pres">
      <dgm:prSet presAssocID="{D72D4A90-2DBC-4D35-8FE4-850BAFF1F1E7}" presName="txTwo" presStyleLbl="node2" presStyleIdx="0" presStyleCnt="8">
        <dgm:presLayoutVars>
          <dgm:chPref val="3"/>
        </dgm:presLayoutVars>
      </dgm:prSet>
      <dgm:spPr/>
      <dgm:t>
        <a:bodyPr/>
        <a:lstStyle/>
        <a:p>
          <a:endParaRPr lang="zh-CN" altLang="en-US"/>
        </a:p>
      </dgm:t>
    </dgm:pt>
    <dgm:pt modelId="{7DA17F36-CBEC-4F72-8DAF-BFB2B1CBED29}" type="pres">
      <dgm:prSet presAssocID="{D72D4A90-2DBC-4D35-8FE4-850BAFF1F1E7}" presName="parTransTwo" presStyleCnt="0"/>
      <dgm:spPr/>
      <dgm:t>
        <a:bodyPr/>
        <a:lstStyle/>
        <a:p>
          <a:endParaRPr lang="zh-CN" altLang="en-US"/>
        </a:p>
      </dgm:t>
    </dgm:pt>
    <dgm:pt modelId="{1004FD78-60D7-40DB-A909-903209ACB73D}" type="pres">
      <dgm:prSet presAssocID="{D72D4A90-2DBC-4D35-8FE4-850BAFF1F1E7}" presName="horzTwo" presStyleCnt="0"/>
      <dgm:spPr/>
      <dgm:t>
        <a:bodyPr/>
        <a:lstStyle/>
        <a:p>
          <a:endParaRPr lang="zh-CN" altLang="en-US"/>
        </a:p>
      </dgm:t>
    </dgm:pt>
    <dgm:pt modelId="{9F783241-5295-4F61-B466-EEC1A99515AC}" type="pres">
      <dgm:prSet presAssocID="{43056431-8698-4F42-B86D-39586C7E17D1}" presName="vertThree" presStyleCnt="0"/>
      <dgm:spPr/>
      <dgm:t>
        <a:bodyPr/>
        <a:lstStyle/>
        <a:p>
          <a:endParaRPr lang="zh-CN" altLang="en-US"/>
        </a:p>
      </dgm:t>
    </dgm:pt>
    <dgm:pt modelId="{6F27E886-FE42-4B2A-9580-A3FA212A05D6}" type="pres">
      <dgm:prSet presAssocID="{43056431-8698-4F42-B86D-39586C7E17D1}" presName="txThree" presStyleLbl="node3" presStyleIdx="0" presStyleCnt="13">
        <dgm:presLayoutVars>
          <dgm:chPref val="3"/>
        </dgm:presLayoutVars>
      </dgm:prSet>
      <dgm:spPr/>
      <dgm:t>
        <a:bodyPr/>
        <a:lstStyle/>
        <a:p>
          <a:endParaRPr lang="zh-CN" altLang="en-US"/>
        </a:p>
      </dgm:t>
    </dgm:pt>
    <dgm:pt modelId="{9507848D-6788-4BE5-A5C0-4A4ACEEDFC8A}" type="pres">
      <dgm:prSet presAssocID="{43056431-8698-4F42-B86D-39586C7E17D1}" presName="horzThree" presStyleCnt="0"/>
      <dgm:spPr/>
      <dgm:t>
        <a:bodyPr/>
        <a:lstStyle/>
        <a:p>
          <a:endParaRPr lang="zh-CN" altLang="en-US"/>
        </a:p>
      </dgm:t>
    </dgm:pt>
    <dgm:pt modelId="{3B746CF9-BA75-4874-AAAA-82ABC2E9FD86}" type="pres">
      <dgm:prSet presAssocID="{4A3B2D31-3D48-4111-A58B-E21B02E07796}" presName="sibSpaceTwo" presStyleCnt="0"/>
      <dgm:spPr/>
      <dgm:t>
        <a:bodyPr/>
        <a:lstStyle/>
        <a:p>
          <a:endParaRPr lang="zh-CN" altLang="en-US"/>
        </a:p>
      </dgm:t>
    </dgm:pt>
    <dgm:pt modelId="{D12E5F87-C821-440C-B351-75EAA966A4A9}" type="pres">
      <dgm:prSet presAssocID="{1522C981-F151-490C-AD99-DF61FB28BDF5}" presName="vertTwo" presStyleCnt="0"/>
      <dgm:spPr/>
      <dgm:t>
        <a:bodyPr/>
        <a:lstStyle/>
        <a:p>
          <a:endParaRPr lang="zh-CN" altLang="en-US"/>
        </a:p>
      </dgm:t>
    </dgm:pt>
    <dgm:pt modelId="{3D1CFA2C-4250-4320-92DF-D79EEE2961B8}" type="pres">
      <dgm:prSet presAssocID="{1522C981-F151-490C-AD99-DF61FB28BDF5}" presName="txTwo" presStyleLbl="node2" presStyleIdx="1" presStyleCnt="8">
        <dgm:presLayoutVars>
          <dgm:chPref val="3"/>
        </dgm:presLayoutVars>
      </dgm:prSet>
      <dgm:spPr/>
      <dgm:t>
        <a:bodyPr/>
        <a:lstStyle/>
        <a:p>
          <a:endParaRPr lang="zh-CN" altLang="en-US"/>
        </a:p>
      </dgm:t>
    </dgm:pt>
    <dgm:pt modelId="{E7B247DE-05F3-448E-B857-1ECC8844F16D}" type="pres">
      <dgm:prSet presAssocID="{1522C981-F151-490C-AD99-DF61FB28BDF5}" presName="parTransTwo" presStyleCnt="0"/>
      <dgm:spPr/>
      <dgm:t>
        <a:bodyPr/>
        <a:lstStyle/>
        <a:p>
          <a:endParaRPr lang="zh-CN" altLang="en-US"/>
        </a:p>
      </dgm:t>
    </dgm:pt>
    <dgm:pt modelId="{66231766-EE47-40BD-A526-D34FA04D823A}" type="pres">
      <dgm:prSet presAssocID="{1522C981-F151-490C-AD99-DF61FB28BDF5}" presName="horzTwo" presStyleCnt="0"/>
      <dgm:spPr/>
      <dgm:t>
        <a:bodyPr/>
        <a:lstStyle/>
        <a:p>
          <a:endParaRPr lang="zh-CN" altLang="en-US"/>
        </a:p>
      </dgm:t>
    </dgm:pt>
    <dgm:pt modelId="{5DBE2E66-648A-4DF2-AA2E-AEDF1EC8BFD0}" type="pres">
      <dgm:prSet presAssocID="{202309E1-720C-48E4-8846-3C4B714902CC}" presName="vertThree" presStyleCnt="0"/>
      <dgm:spPr/>
      <dgm:t>
        <a:bodyPr/>
        <a:lstStyle/>
        <a:p>
          <a:endParaRPr lang="zh-CN" altLang="en-US"/>
        </a:p>
      </dgm:t>
    </dgm:pt>
    <dgm:pt modelId="{0DC6C3D1-94F8-4465-AA1B-8C2DEFED8555}" type="pres">
      <dgm:prSet presAssocID="{202309E1-720C-48E4-8846-3C4B714902CC}" presName="txThree" presStyleLbl="node3" presStyleIdx="1" presStyleCnt="13">
        <dgm:presLayoutVars>
          <dgm:chPref val="3"/>
        </dgm:presLayoutVars>
      </dgm:prSet>
      <dgm:spPr/>
      <dgm:t>
        <a:bodyPr/>
        <a:lstStyle/>
        <a:p>
          <a:endParaRPr lang="zh-CN" altLang="en-US"/>
        </a:p>
      </dgm:t>
    </dgm:pt>
    <dgm:pt modelId="{88B6B503-B50C-47D6-8C5D-4CA5F9D187F5}" type="pres">
      <dgm:prSet presAssocID="{202309E1-720C-48E4-8846-3C4B714902CC}" presName="horzThree" presStyleCnt="0"/>
      <dgm:spPr/>
      <dgm:t>
        <a:bodyPr/>
        <a:lstStyle/>
        <a:p>
          <a:endParaRPr lang="zh-CN" altLang="en-US"/>
        </a:p>
      </dgm:t>
    </dgm:pt>
    <dgm:pt modelId="{CEB639AD-E280-42F8-9821-817DC6E87191}" type="pres">
      <dgm:prSet presAssocID="{68AD03F4-B62D-45B4-A2BC-E2497E48AE81}" presName="sibSpaceTwo" presStyleCnt="0"/>
      <dgm:spPr/>
      <dgm:t>
        <a:bodyPr/>
        <a:lstStyle/>
        <a:p>
          <a:endParaRPr lang="zh-CN" altLang="en-US"/>
        </a:p>
      </dgm:t>
    </dgm:pt>
    <dgm:pt modelId="{6FB33A9D-30A8-47BD-9BD4-0C6675E6F234}" type="pres">
      <dgm:prSet presAssocID="{E741CE37-C049-4F5C-87DC-82ADC1BC2868}" presName="vertTwo" presStyleCnt="0"/>
      <dgm:spPr/>
      <dgm:t>
        <a:bodyPr/>
        <a:lstStyle/>
        <a:p>
          <a:endParaRPr lang="zh-CN" altLang="en-US"/>
        </a:p>
      </dgm:t>
    </dgm:pt>
    <dgm:pt modelId="{6BAAB8A0-0E6A-4882-A181-40E780523D08}" type="pres">
      <dgm:prSet presAssocID="{E741CE37-C049-4F5C-87DC-82ADC1BC2868}" presName="txTwo" presStyleLbl="node2" presStyleIdx="2" presStyleCnt="8">
        <dgm:presLayoutVars>
          <dgm:chPref val="3"/>
        </dgm:presLayoutVars>
      </dgm:prSet>
      <dgm:spPr/>
      <dgm:t>
        <a:bodyPr/>
        <a:lstStyle/>
        <a:p>
          <a:endParaRPr lang="zh-CN" altLang="en-US"/>
        </a:p>
      </dgm:t>
    </dgm:pt>
    <dgm:pt modelId="{349AAC26-F6CE-4467-B61E-8142CC1C77B4}" type="pres">
      <dgm:prSet presAssocID="{E741CE37-C049-4F5C-87DC-82ADC1BC2868}" presName="parTransTwo" presStyleCnt="0"/>
      <dgm:spPr/>
      <dgm:t>
        <a:bodyPr/>
        <a:lstStyle/>
        <a:p>
          <a:endParaRPr lang="zh-CN" altLang="en-US"/>
        </a:p>
      </dgm:t>
    </dgm:pt>
    <dgm:pt modelId="{16E052E6-426E-439B-8C61-63592AFC8986}" type="pres">
      <dgm:prSet presAssocID="{E741CE37-C049-4F5C-87DC-82ADC1BC2868}" presName="horzTwo" presStyleCnt="0"/>
      <dgm:spPr/>
      <dgm:t>
        <a:bodyPr/>
        <a:lstStyle/>
        <a:p>
          <a:endParaRPr lang="zh-CN" altLang="en-US"/>
        </a:p>
      </dgm:t>
    </dgm:pt>
    <dgm:pt modelId="{EC5C77A2-0670-4598-9AC1-42E15AB9DD8E}" type="pres">
      <dgm:prSet presAssocID="{8472ACEC-481E-4E03-9872-E9D5FA217870}" presName="vertThree" presStyleCnt="0"/>
      <dgm:spPr/>
      <dgm:t>
        <a:bodyPr/>
        <a:lstStyle/>
        <a:p>
          <a:endParaRPr lang="zh-CN" altLang="en-US"/>
        </a:p>
      </dgm:t>
    </dgm:pt>
    <dgm:pt modelId="{43A0B489-4E77-4384-AE1E-12DAFB692495}" type="pres">
      <dgm:prSet presAssocID="{8472ACEC-481E-4E03-9872-E9D5FA217870}" presName="txThree" presStyleLbl="node3" presStyleIdx="2" presStyleCnt="13">
        <dgm:presLayoutVars>
          <dgm:chPref val="3"/>
        </dgm:presLayoutVars>
      </dgm:prSet>
      <dgm:spPr/>
      <dgm:t>
        <a:bodyPr/>
        <a:lstStyle/>
        <a:p>
          <a:endParaRPr lang="zh-CN" altLang="en-US"/>
        </a:p>
      </dgm:t>
    </dgm:pt>
    <dgm:pt modelId="{C483BCF8-1C34-45B3-8125-001B80D2E9D1}" type="pres">
      <dgm:prSet presAssocID="{8472ACEC-481E-4E03-9872-E9D5FA217870}" presName="horzThree" presStyleCnt="0"/>
      <dgm:spPr/>
      <dgm:t>
        <a:bodyPr/>
        <a:lstStyle/>
        <a:p>
          <a:endParaRPr lang="zh-CN" altLang="en-US"/>
        </a:p>
      </dgm:t>
    </dgm:pt>
    <dgm:pt modelId="{BD9EF240-CF79-4844-BF77-CA18499462E3}" type="pres">
      <dgm:prSet presAssocID="{61173AD2-4B79-4DCF-AC99-0195FEA84252}" presName="sibSpaceTwo" presStyleCnt="0"/>
      <dgm:spPr/>
      <dgm:t>
        <a:bodyPr/>
        <a:lstStyle/>
        <a:p>
          <a:endParaRPr lang="zh-CN" altLang="en-US"/>
        </a:p>
      </dgm:t>
    </dgm:pt>
    <dgm:pt modelId="{5483666A-0A87-4108-B5C9-C3FBE4BB9181}" type="pres">
      <dgm:prSet presAssocID="{8CE0EF0F-F40A-4947-A7C1-E342D9DB46A9}" presName="vertTwo" presStyleCnt="0"/>
      <dgm:spPr/>
      <dgm:t>
        <a:bodyPr/>
        <a:lstStyle/>
        <a:p>
          <a:endParaRPr lang="zh-CN" altLang="en-US"/>
        </a:p>
      </dgm:t>
    </dgm:pt>
    <dgm:pt modelId="{2A2E50F9-68E6-4CFD-936A-AF96470B33BE}" type="pres">
      <dgm:prSet presAssocID="{8CE0EF0F-F40A-4947-A7C1-E342D9DB46A9}" presName="txTwo" presStyleLbl="node2" presStyleIdx="3" presStyleCnt="8">
        <dgm:presLayoutVars>
          <dgm:chPref val="3"/>
        </dgm:presLayoutVars>
      </dgm:prSet>
      <dgm:spPr/>
      <dgm:t>
        <a:bodyPr/>
        <a:lstStyle/>
        <a:p>
          <a:endParaRPr lang="zh-CN" altLang="en-US"/>
        </a:p>
      </dgm:t>
    </dgm:pt>
    <dgm:pt modelId="{C2783E54-045C-4AAB-BBE2-6FE38A73433B}" type="pres">
      <dgm:prSet presAssocID="{8CE0EF0F-F40A-4947-A7C1-E342D9DB46A9}" presName="parTransTwo" presStyleCnt="0"/>
      <dgm:spPr/>
      <dgm:t>
        <a:bodyPr/>
        <a:lstStyle/>
        <a:p>
          <a:endParaRPr lang="zh-CN" altLang="en-US"/>
        </a:p>
      </dgm:t>
    </dgm:pt>
    <dgm:pt modelId="{3085D4CA-3FA0-4FE7-A39C-A5E869514B34}" type="pres">
      <dgm:prSet presAssocID="{8CE0EF0F-F40A-4947-A7C1-E342D9DB46A9}" presName="horzTwo" presStyleCnt="0"/>
      <dgm:spPr/>
      <dgm:t>
        <a:bodyPr/>
        <a:lstStyle/>
        <a:p>
          <a:endParaRPr lang="zh-CN" altLang="en-US"/>
        </a:p>
      </dgm:t>
    </dgm:pt>
    <dgm:pt modelId="{DC7D56A7-9223-45FA-A36C-8DCFD9A96B05}" type="pres">
      <dgm:prSet presAssocID="{7C797A05-210E-4962-AFA4-88F7D2B01FC5}" presName="vertThree" presStyleCnt="0"/>
      <dgm:spPr/>
      <dgm:t>
        <a:bodyPr/>
        <a:lstStyle/>
        <a:p>
          <a:endParaRPr lang="zh-CN" altLang="en-US"/>
        </a:p>
      </dgm:t>
    </dgm:pt>
    <dgm:pt modelId="{1CB954C1-DAFE-416E-88F5-2ABA249A851F}" type="pres">
      <dgm:prSet presAssocID="{7C797A05-210E-4962-AFA4-88F7D2B01FC5}" presName="txThree" presStyleLbl="node3" presStyleIdx="3" presStyleCnt="13">
        <dgm:presLayoutVars>
          <dgm:chPref val="3"/>
        </dgm:presLayoutVars>
      </dgm:prSet>
      <dgm:spPr/>
      <dgm:t>
        <a:bodyPr/>
        <a:lstStyle/>
        <a:p>
          <a:endParaRPr lang="zh-CN" altLang="en-US"/>
        </a:p>
      </dgm:t>
    </dgm:pt>
    <dgm:pt modelId="{AF72DFB5-F048-4E82-B716-36DDF9B88C94}" type="pres">
      <dgm:prSet presAssocID="{7C797A05-210E-4962-AFA4-88F7D2B01FC5}" presName="horzThree" presStyleCnt="0"/>
      <dgm:spPr/>
      <dgm:t>
        <a:bodyPr/>
        <a:lstStyle/>
        <a:p>
          <a:endParaRPr lang="zh-CN" altLang="en-US"/>
        </a:p>
      </dgm:t>
    </dgm:pt>
    <dgm:pt modelId="{3ED33A82-D6D5-4D95-B49B-93412BFF9758}" type="pres">
      <dgm:prSet presAssocID="{15C0B644-9092-4D93-8A36-B8884C131FA9}" presName="sibSpaceThree" presStyleCnt="0"/>
      <dgm:spPr/>
      <dgm:t>
        <a:bodyPr/>
        <a:lstStyle/>
        <a:p>
          <a:endParaRPr lang="zh-CN" altLang="en-US"/>
        </a:p>
      </dgm:t>
    </dgm:pt>
    <dgm:pt modelId="{5EFBA3E5-9A4D-413E-89B6-386B028E3681}" type="pres">
      <dgm:prSet presAssocID="{8AC613A3-C8B8-4542-BA3F-53108AA3F79E}" presName="vertThree" presStyleCnt="0"/>
      <dgm:spPr/>
      <dgm:t>
        <a:bodyPr/>
        <a:lstStyle/>
        <a:p>
          <a:endParaRPr lang="zh-CN" altLang="en-US"/>
        </a:p>
      </dgm:t>
    </dgm:pt>
    <dgm:pt modelId="{784E025C-91CC-4289-94DF-CE2AB9AF0172}" type="pres">
      <dgm:prSet presAssocID="{8AC613A3-C8B8-4542-BA3F-53108AA3F79E}" presName="txThree" presStyleLbl="node3" presStyleIdx="4" presStyleCnt="13">
        <dgm:presLayoutVars>
          <dgm:chPref val="3"/>
        </dgm:presLayoutVars>
      </dgm:prSet>
      <dgm:spPr/>
      <dgm:t>
        <a:bodyPr/>
        <a:lstStyle/>
        <a:p>
          <a:endParaRPr lang="zh-CN" altLang="en-US"/>
        </a:p>
      </dgm:t>
    </dgm:pt>
    <dgm:pt modelId="{B3A90BA4-CE68-4E50-91E9-56C007592135}" type="pres">
      <dgm:prSet presAssocID="{8AC613A3-C8B8-4542-BA3F-53108AA3F79E}" presName="horzThree" presStyleCnt="0"/>
      <dgm:spPr/>
      <dgm:t>
        <a:bodyPr/>
        <a:lstStyle/>
        <a:p>
          <a:endParaRPr lang="zh-CN" altLang="en-US"/>
        </a:p>
      </dgm:t>
    </dgm:pt>
    <dgm:pt modelId="{AD6FFF7C-B1CA-42AA-9529-53C252508835}" type="pres">
      <dgm:prSet presAssocID="{61D50E23-49A5-4144-A526-A54554649AD4}" presName="sibSpaceThree" presStyleCnt="0"/>
      <dgm:spPr/>
      <dgm:t>
        <a:bodyPr/>
        <a:lstStyle/>
        <a:p>
          <a:endParaRPr lang="zh-CN" altLang="en-US"/>
        </a:p>
      </dgm:t>
    </dgm:pt>
    <dgm:pt modelId="{458AE2D0-AD45-400B-9FC6-49FF19797B54}" type="pres">
      <dgm:prSet presAssocID="{353139C2-D607-431B-85D8-9185A6B0C075}" presName="vertThree" presStyleCnt="0"/>
      <dgm:spPr/>
      <dgm:t>
        <a:bodyPr/>
        <a:lstStyle/>
        <a:p>
          <a:endParaRPr lang="zh-CN" altLang="en-US"/>
        </a:p>
      </dgm:t>
    </dgm:pt>
    <dgm:pt modelId="{49F68D10-EB5D-4FC8-BF74-B5FFF54FE23B}" type="pres">
      <dgm:prSet presAssocID="{353139C2-D607-431B-85D8-9185A6B0C075}" presName="txThree" presStyleLbl="node3" presStyleIdx="5" presStyleCnt="13">
        <dgm:presLayoutVars>
          <dgm:chPref val="3"/>
        </dgm:presLayoutVars>
      </dgm:prSet>
      <dgm:spPr/>
      <dgm:t>
        <a:bodyPr/>
        <a:lstStyle/>
        <a:p>
          <a:endParaRPr lang="zh-CN" altLang="en-US"/>
        </a:p>
      </dgm:t>
    </dgm:pt>
    <dgm:pt modelId="{C007C2D2-F2A9-4F60-9B4C-CA2BBD2C53FD}" type="pres">
      <dgm:prSet presAssocID="{353139C2-D607-431B-85D8-9185A6B0C075}" presName="horzThree" presStyleCnt="0"/>
      <dgm:spPr/>
      <dgm:t>
        <a:bodyPr/>
        <a:lstStyle/>
        <a:p>
          <a:endParaRPr lang="zh-CN" altLang="en-US"/>
        </a:p>
      </dgm:t>
    </dgm:pt>
    <dgm:pt modelId="{92CFF4DC-7922-438E-8C62-B3D7E27ECC27}" type="pres">
      <dgm:prSet presAssocID="{6A49D476-A887-4939-A2A6-08396B3AD4D9}" presName="sibSpaceThree" presStyleCnt="0"/>
      <dgm:spPr/>
      <dgm:t>
        <a:bodyPr/>
        <a:lstStyle/>
        <a:p>
          <a:endParaRPr lang="zh-CN" altLang="en-US"/>
        </a:p>
      </dgm:t>
    </dgm:pt>
    <dgm:pt modelId="{1575F75D-6443-4370-95DF-AD2862DF18DB}" type="pres">
      <dgm:prSet presAssocID="{061874F2-F984-466C-A458-0D29862B3B9E}" presName="vertThree" presStyleCnt="0"/>
      <dgm:spPr/>
      <dgm:t>
        <a:bodyPr/>
        <a:lstStyle/>
        <a:p>
          <a:endParaRPr lang="zh-CN" altLang="en-US"/>
        </a:p>
      </dgm:t>
    </dgm:pt>
    <dgm:pt modelId="{7A7E16ED-7969-472F-818F-898803359E72}" type="pres">
      <dgm:prSet presAssocID="{061874F2-F984-466C-A458-0D29862B3B9E}" presName="txThree" presStyleLbl="node3" presStyleIdx="6" presStyleCnt="13">
        <dgm:presLayoutVars>
          <dgm:chPref val="3"/>
        </dgm:presLayoutVars>
      </dgm:prSet>
      <dgm:spPr/>
      <dgm:t>
        <a:bodyPr/>
        <a:lstStyle/>
        <a:p>
          <a:endParaRPr lang="zh-CN" altLang="en-US"/>
        </a:p>
      </dgm:t>
    </dgm:pt>
    <dgm:pt modelId="{E45BDED9-2567-4727-B7D3-E75565B5EEFF}" type="pres">
      <dgm:prSet presAssocID="{061874F2-F984-466C-A458-0D29862B3B9E}" presName="horzThree" presStyleCnt="0"/>
      <dgm:spPr/>
      <dgm:t>
        <a:bodyPr/>
        <a:lstStyle/>
        <a:p>
          <a:endParaRPr lang="zh-CN" altLang="en-US"/>
        </a:p>
      </dgm:t>
    </dgm:pt>
    <dgm:pt modelId="{3C7DAFAB-BACB-42D2-9800-76AF42F09FBC}" type="pres">
      <dgm:prSet presAssocID="{976C24E7-25E0-40D9-AA30-5ADF6AEBC066}" presName="sibSpaceThree" presStyleCnt="0"/>
      <dgm:spPr/>
      <dgm:t>
        <a:bodyPr/>
        <a:lstStyle/>
        <a:p>
          <a:endParaRPr lang="zh-CN" altLang="en-US"/>
        </a:p>
      </dgm:t>
    </dgm:pt>
    <dgm:pt modelId="{1680253F-0F1E-48A3-8730-E1077BD9413F}" type="pres">
      <dgm:prSet presAssocID="{26D84E0E-79CA-4213-9086-52BA2C982559}" presName="vertThree" presStyleCnt="0"/>
      <dgm:spPr/>
      <dgm:t>
        <a:bodyPr/>
        <a:lstStyle/>
        <a:p>
          <a:endParaRPr lang="zh-CN" altLang="en-US"/>
        </a:p>
      </dgm:t>
    </dgm:pt>
    <dgm:pt modelId="{9B03F9B0-8FDF-4085-A97F-8622A8605FD7}" type="pres">
      <dgm:prSet presAssocID="{26D84E0E-79CA-4213-9086-52BA2C982559}" presName="txThree" presStyleLbl="node3" presStyleIdx="7" presStyleCnt="13">
        <dgm:presLayoutVars>
          <dgm:chPref val="3"/>
        </dgm:presLayoutVars>
      </dgm:prSet>
      <dgm:spPr/>
      <dgm:t>
        <a:bodyPr/>
        <a:lstStyle/>
        <a:p>
          <a:endParaRPr lang="zh-CN" altLang="en-US"/>
        </a:p>
      </dgm:t>
    </dgm:pt>
    <dgm:pt modelId="{A9EC7615-DDC6-47B4-B5E6-A531F7572E9E}" type="pres">
      <dgm:prSet presAssocID="{26D84E0E-79CA-4213-9086-52BA2C982559}" presName="horzThree" presStyleCnt="0"/>
      <dgm:spPr/>
      <dgm:t>
        <a:bodyPr/>
        <a:lstStyle/>
        <a:p>
          <a:endParaRPr lang="zh-CN" altLang="en-US"/>
        </a:p>
      </dgm:t>
    </dgm:pt>
    <dgm:pt modelId="{59A78B40-288C-465E-AEB6-A235F47879E3}" type="pres">
      <dgm:prSet presAssocID="{10EEB36F-7AD9-44F0-9205-66504CE1F48E}" presName="sibSpaceTwo" presStyleCnt="0"/>
      <dgm:spPr/>
      <dgm:t>
        <a:bodyPr/>
        <a:lstStyle/>
        <a:p>
          <a:endParaRPr lang="zh-CN" altLang="en-US"/>
        </a:p>
      </dgm:t>
    </dgm:pt>
    <dgm:pt modelId="{E9A83A78-D097-4E51-BDD3-A27C072D6F1C}" type="pres">
      <dgm:prSet presAssocID="{ED83D0A9-3DB9-4025-AAE5-4D8543CF9F16}" presName="vertTwo" presStyleCnt="0"/>
      <dgm:spPr/>
      <dgm:t>
        <a:bodyPr/>
        <a:lstStyle/>
        <a:p>
          <a:endParaRPr lang="zh-CN" altLang="en-US"/>
        </a:p>
      </dgm:t>
    </dgm:pt>
    <dgm:pt modelId="{7CABC135-1DAB-4291-B53C-0EF62D430880}" type="pres">
      <dgm:prSet presAssocID="{ED83D0A9-3DB9-4025-AAE5-4D8543CF9F16}" presName="txTwo" presStyleLbl="node2" presStyleIdx="4" presStyleCnt="8">
        <dgm:presLayoutVars>
          <dgm:chPref val="3"/>
        </dgm:presLayoutVars>
      </dgm:prSet>
      <dgm:spPr/>
      <dgm:t>
        <a:bodyPr/>
        <a:lstStyle/>
        <a:p>
          <a:endParaRPr lang="zh-CN" altLang="en-US"/>
        </a:p>
      </dgm:t>
    </dgm:pt>
    <dgm:pt modelId="{01FC6B5F-116B-4612-895D-8BAEF8E47BF6}" type="pres">
      <dgm:prSet presAssocID="{ED83D0A9-3DB9-4025-AAE5-4D8543CF9F16}" presName="parTransTwo" presStyleCnt="0"/>
      <dgm:spPr/>
      <dgm:t>
        <a:bodyPr/>
        <a:lstStyle/>
        <a:p>
          <a:endParaRPr lang="zh-CN" altLang="en-US"/>
        </a:p>
      </dgm:t>
    </dgm:pt>
    <dgm:pt modelId="{871FF98E-CAE7-42E7-A906-EAB9AAB2255E}" type="pres">
      <dgm:prSet presAssocID="{ED83D0A9-3DB9-4025-AAE5-4D8543CF9F16}" presName="horzTwo" presStyleCnt="0"/>
      <dgm:spPr/>
      <dgm:t>
        <a:bodyPr/>
        <a:lstStyle/>
        <a:p>
          <a:endParaRPr lang="zh-CN" altLang="en-US"/>
        </a:p>
      </dgm:t>
    </dgm:pt>
    <dgm:pt modelId="{DC69EE83-E1FA-4FB3-97EF-D00D835C2B5F}" type="pres">
      <dgm:prSet presAssocID="{8EC20556-DFDE-4AC8-91AE-3504E00116F7}" presName="vertThree" presStyleCnt="0"/>
      <dgm:spPr/>
      <dgm:t>
        <a:bodyPr/>
        <a:lstStyle/>
        <a:p>
          <a:endParaRPr lang="zh-CN" altLang="en-US"/>
        </a:p>
      </dgm:t>
    </dgm:pt>
    <dgm:pt modelId="{BD31EDB3-DADA-49DF-AB09-99F46446BC99}" type="pres">
      <dgm:prSet presAssocID="{8EC20556-DFDE-4AC8-91AE-3504E00116F7}" presName="txThree" presStyleLbl="node3" presStyleIdx="8" presStyleCnt="13">
        <dgm:presLayoutVars>
          <dgm:chPref val="3"/>
        </dgm:presLayoutVars>
      </dgm:prSet>
      <dgm:spPr/>
      <dgm:t>
        <a:bodyPr/>
        <a:lstStyle/>
        <a:p>
          <a:endParaRPr lang="zh-CN" altLang="en-US"/>
        </a:p>
      </dgm:t>
    </dgm:pt>
    <dgm:pt modelId="{953C0374-4C07-4B52-90D4-C5CDAA43F78F}" type="pres">
      <dgm:prSet presAssocID="{8EC20556-DFDE-4AC8-91AE-3504E00116F7}" presName="horzThree" presStyleCnt="0"/>
      <dgm:spPr/>
      <dgm:t>
        <a:bodyPr/>
        <a:lstStyle/>
        <a:p>
          <a:endParaRPr lang="zh-CN" altLang="en-US"/>
        </a:p>
      </dgm:t>
    </dgm:pt>
    <dgm:pt modelId="{FCC0E1AA-A7A8-4DAE-97F4-7C211BF4D574}" type="pres">
      <dgm:prSet presAssocID="{D63A1AAB-3FC1-494C-AF91-AD61A143EF8D}" presName="sibSpaceTwo" presStyleCnt="0"/>
      <dgm:spPr/>
      <dgm:t>
        <a:bodyPr/>
        <a:lstStyle/>
        <a:p>
          <a:endParaRPr lang="zh-CN" altLang="en-US"/>
        </a:p>
      </dgm:t>
    </dgm:pt>
    <dgm:pt modelId="{C5E31FE6-C9A0-421E-A32A-DA213EFA78DE}" type="pres">
      <dgm:prSet presAssocID="{C20CA6CC-9420-4BCD-A003-8A2DB79E4CB4}" presName="vertTwo" presStyleCnt="0"/>
      <dgm:spPr/>
      <dgm:t>
        <a:bodyPr/>
        <a:lstStyle/>
        <a:p>
          <a:endParaRPr lang="zh-CN" altLang="en-US"/>
        </a:p>
      </dgm:t>
    </dgm:pt>
    <dgm:pt modelId="{ED3B0EE1-1133-41E5-8AA0-AF252557F7E4}" type="pres">
      <dgm:prSet presAssocID="{C20CA6CC-9420-4BCD-A003-8A2DB79E4CB4}" presName="txTwo" presStyleLbl="node2" presStyleIdx="5" presStyleCnt="8">
        <dgm:presLayoutVars>
          <dgm:chPref val="3"/>
        </dgm:presLayoutVars>
      </dgm:prSet>
      <dgm:spPr/>
      <dgm:t>
        <a:bodyPr/>
        <a:lstStyle/>
        <a:p>
          <a:endParaRPr lang="zh-CN" altLang="en-US"/>
        </a:p>
      </dgm:t>
    </dgm:pt>
    <dgm:pt modelId="{9D39028E-1576-4E6B-92F2-210204550AA5}" type="pres">
      <dgm:prSet presAssocID="{C20CA6CC-9420-4BCD-A003-8A2DB79E4CB4}" presName="parTransTwo" presStyleCnt="0"/>
      <dgm:spPr/>
      <dgm:t>
        <a:bodyPr/>
        <a:lstStyle/>
        <a:p>
          <a:endParaRPr lang="zh-CN" altLang="en-US"/>
        </a:p>
      </dgm:t>
    </dgm:pt>
    <dgm:pt modelId="{20EDD3A2-9E32-4C43-B15C-D951D9AF9CA0}" type="pres">
      <dgm:prSet presAssocID="{C20CA6CC-9420-4BCD-A003-8A2DB79E4CB4}" presName="horzTwo" presStyleCnt="0"/>
      <dgm:spPr/>
      <dgm:t>
        <a:bodyPr/>
        <a:lstStyle/>
        <a:p>
          <a:endParaRPr lang="zh-CN" altLang="en-US"/>
        </a:p>
      </dgm:t>
    </dgm:pt>
    <dgm:pt modelId="{B1EBFE8A-64C1-46AF-AE7E-E7F75D3F4D78}" type="pres">
      <dgm:prSet presAssocID="{4F75492B-4293-44F9-8159-81C6CF1EFD79}" presName="vertThree" presStyleCnt="0"/>
      <dgm:spPr/>
      <dgm:t>
        <a:bodyPr/>
        <a:lstStyle/>
        <a:p>
          <a:endParaRPr lang="zh-CN" altLang="en-US"/>
        </a:p>
      </dgm:t>
    </dgm:pt>
    <dgm:pt modelId="{92D49CEC-98D6-497B-A983-5988D1337B84}" type="pres">
      <dgm:prSet presAssocID="{4F75492B-4293-44F9-8159-81C6CF1EFD79}" presName="txThree" presStyleLbl="node3" presStyleIdx="9" presStyleCnt="13">
        <dgm:presLayoutVars>
          <dgm:chPref val="3"/>
        </dgm:presLayoutVars>
      </dgm:prSet>
      <dgm:spPr/>
      <dgm:t>
        <a:bodyPr/>
        <a:lstStyle/>
        <a:p>
          <a:endParaRPr lang="zh-CN" altLang="en-US"/>
        </a:p>
      </dgm:t>
    </dgm:pt>
    <dgm:pt modelId="{227FE716-EC31-4A54-AD76-50C7B99B2A83}" type="pres">
      <dgm:prSet presAssocID="{4F75492B-4293-44F9-8159-81C6CF1EFD79}" presName="horzThree" presStyleCnt="0"/>
      <dgm:spPr/>
      <dgm:t>
        <a:bodyPr/>
        <a:lstStyle/>
        <a:p>
          <a:endParaRPr lang="zh-CN" altLang="en-US"/>
        </a:p>
      </dgm:t>
    </dgm:pt>
    <dgm:pt modelId="{DDF8DB3C-D6D2-4D42-BB48-5581B60F39E5}" type="pres">
      <dgm:prSet presAssocID="{C7437690-296C-4ABB-A65B-0203FB004FB6}" presName="sibSpaceTwo" presStyleCnt="0"/>
      <dgm:spPr/>
      <dgm:t>
        <a:bodyPr/>
        <a:lstStyle/>
        <a:p>
          <a:endParaRPr lang="zh-CN" altLang="en-US"/>
        </a:p>
      </dgm:t>
    </dgm:pt>
    <dgm:pt modelId="{1F603367-D002-41A0-A981-06A8FF17D046}" type="pres">
      <dgm:prSet presAssocID="{376CFAA7-EF4C-4FE2-8E5F-33E001BB2CCB}" presName="vertTwo" presStyleCnt="0"/>
      <dgm:spPr/>
      <dgm:t>
        <a:bodyPr/>
        <a:lstStyle/>
        <a:p>
          <a:endParaRPr lang="zh-CN" altLang="en-US"/>
        </a:p>
      </dgm:t>
    </dgm:pt>
    <dgm:pt modelId="{EF6C3143-6F21-4E2A-8548-AED6E33F8C5F}" type="pres">
      <dgm:prSet presAssocID="{376CFAA7-EF4C-4FE2-8E5F-33E001BB2CCB}" presName="txTwo" presStyleLbl="node2" presStyleIdx="6" presStyleCnt="8">
        <dgm:presLayoutVars>
          <dgm:chPref val="3"/>
        </dgm:presLayoutVars>
      </dgm:prSet>
      <dgm:spPr/>
      <dgm:t>
        <a:bodyPr/>
        <a:lstStyle/>
        <a:p>
          <a:endParaRPr lang="zh-CN" altLang="en-US"/>
        </a:p>
      </dgm:t>
    </dgm:pt>
    <dgm:pt modelId="{9BFE4E99-3256-486D-B9FA-4496460EFC7C}" type="pres">
      <dgm:prSet presAssocID="{376CFAA7-EF4C-4FE2-8E5F-33E001BB2CCB}" presName="parTransTwo" presStyleCnt="0"/>
      <dgm:spPr/>
      <dgm:t>
        <a:bodyPr/>
        <a:lstStyle/>
        <a:p>
          <a:endParaRPr lang="zh-CN" altLang="en-US"/>
        </a:p>
      </dgm:t>
    </dgm:pt>
    <dgm:pt modelId="{DE14D301-C2C5-4FDF-8569-48691C9ECCB4}" type="pres">
      <dgm:prSet presAssocID="{376CFAA7-EF4C-4FE2-8E5F-33E001BB2CCB}" presName="horzTwo" presStyleCnt="0"/>
      <dgm:spPr/>
      <dgm:t>
        <a:bodyPr/>
        <a:lstStyle/>
        <a:p>
          <a:endParaRPr lang="zh-CN" altLang="en-US"/>
        </a:p>
      </dgm:t>
    </dgm:pt>
    <dgm:pt modelId="{C3A1C41A-C0CD-47E0-8828-4C5732C93BD0}" type="pres">
      <dgm:prSet presAssocID="{68D25011-7D76-46B5-9009-9DEDC5ADF2E4}" presName="vertThree" presStyleCnt="0"/>
      <dgm:spPr/>
      <dgm:t>
        <a:bodyPr/>
        <a:lstStyle/>
        <a:p>
          <a:endParaRPr lang="zh-CN" altLang="en-US"/>
        </a:p>
      </dgm:t>
    </dgm:pt>
    <dgm:pt modelId="{82FC9F67-33E0-426D-BD2C-73CC50CDEF2E}" type="pres">
      <dgm:prSet presAssocID="{68D25011-7D76-46B5-9009-9DEDC5ADF2E4}" presName="txThree" presStyleLbl="node3" presStyleIdx="10" presStyleCnt="13">
        <dgm:presLayoutVars>
          <dgm:chPref val="3"/>
        </dgm:presLayoutVars>
      </dgm:prSet>
      <dgm:spPr/>
      <dgm:t>
        <a:bodyPr/>
        <a:lstStyle/>
        <a:p>
          <a:endParaRPr lang="zh-CN" altLang="en-US"/>
        </a:p>
      </dgm:t>
    </dgm:pt>
    <dgm:pt modelId="{55C2825A-A4AA-4B62-A493-580770E25762}" type="pres">
      <dgm:prSet presAssocID="{68D25011-7D76-46B5-9009-9DEDC5ADF2E4}" presName="horzThree" presStyleCnt="0"/>
      <dgm:spPr/>
      <dgm:t>
        <a:bodyPr/>
        <a:lstStyle/>
        <a:p>
          <a:endParaRPr lang="zh-CN" altLang="en-US"/>
        </a:p>
      </dgm:t>
    </dgm:pt>
    <dgm:pt modelId="{0FE59B31-05F5-44C9-AEBC-041935FAFF1B}" type="pres">
      <dgm:prSet presAssocID="{00F8A9EC-782F-42D7-8AF4-7B90D3F828EB}" presName="sibSpaceThree" presStyleCnt="0"/>
      <dgm:spPr/>
      <dgm:t>
        <a:bodyPr/>
        <a:lstStyle/>
        <a:p>
          <a:endParaRPr lang="zh-CN" altLang="en-US"/>
        </a:p>
      </dgm:t>
    </dgm:pt>
    <dgm:pt modelId="{1F7B92B6-C0DD-4AC1-B314-DC9EBB22DB41}" type="pres">
      <dgm:prSet presAssocID="{7A0D3CFE-898E-45BF-A52F-4C0E1833E5F3}" presName="vertThree" presStyleCnt="0"/>
      <dgm:spPr/>
      <dgm:t>
        <a:bodyPr/>
        <a:lstStyle/>
        <a:p>
          <a:endParaRPr lang="zh-CN" altLang="en-US"/>
        </a:p>
      </dgm:t>
    </dgm:pt>
    <dgm:pt modelId="{85C27167-D624-4AD1-BFA6-9F14AE840F20}" type="pres">
      <dgm:prSet presAssocID="{7A0D3CFE-898E-45BF-A52F-4C0E1833E5F3}" presName="txThree" presStyleLbl="node3" presStyleIdx="11" presStyleCnt="13">
        <dgm:presLayoutVars>
          <dgm:chPref val="3"/>
        </dgm:presLayoutVars>
      </dgm:prSet>
      <dgm:spPr/>
      <dgm:t>
        <a:bodyPr/>
        <a:lstStyle/>
        <a:p>
          <a:endParaRPr lang="zh-CN" altLang="en-US"/>
        </a:p>
      </dgm:t>
    </dgm:pt>
    <dgm:pt modelId="{94164D96-8EA8-4D8D-AD20-8FB4D33F6E78}" type="pres">
      <dgm:prSet presAssocID="{7A0D3CFE-898E-45BF-A52F-4C0E1833E5F3}" presName="horzThree" presStyleCnt="0"/>
      <dgm:spPr/>
      <dgm:t>
        <a:bodyPr/>
        <a:lstStyle/>
        <a:p>
          <a:endParaRPr lang="zh-CN" altLang="en-US"/>
        </a:p>
      </dgm:t>
    </dgm:pt>
    <dgm:pt modelId="{A0D2D1D5-2965-4F4D-97F6-EB4EBAE1926A}" type="pres">
      <dgm:prSet presAssocID="{0EA00FFF-58AE-4858-80C6-D38EE06182A1}" presName="sibSpaceTwo" presStyleCnt="0"/>
      <dgm:spPr/>
      <dgm:t>
        <a:bodyPr/>
        <a:lstStyle/>
        <a:p>
          <a:endParaRPr lang="zh-CN" altLang="en-US"/>
        </a:p>
      </dgm:t>
    </dgm:pt>
    <dgm:pt modelId="{BF0DB4E7-8A4E-4864-BB57-EDDAE2583541}" type="pres">
      <dgm:prSet presAssocID="{ABCB4A93-0D8A-47CE-8A84-BD317F219A5E}" presName="vertTwo" presStyleCnt="0"/>
      <dgm:spPr/>
      <dgm:t>
        <a:bodyPr/>
        <a:lstStyle/>
        <a:p>
          <a:endParaRPr lang="zh-CN" altLang="en-US"/>
        </a:p>
      </dgm:t>
    </dgm:pt>
    <dgm:pt modelId="{60F63539-8C6C-433B-A986-D09B9638D9FC}" type="pres">
      <dgm:prSet presAssocID="{ABCB4A93-0D8A-47CE-8A84-BD317F219A5E}" presName="txTwo" presStyleLbl="node2" presStyleIdx="7" presStyleCnt="8">
        <dgm:presLayoutVars>
          <dgm:chPref val="3"/>
        </dgm:presLayoutVars>
      </dgm:prSet>
      <dgm:spPr/>
      <dgm:t>
        <a:bodyPr/>
        <a:lstStyle/>
        <a:p>
          <a:endParaRPr lang="zh-CN" altLang="en-US"/>
        </a:p>
      </dgm:t>
    </dgm:pt>
    <dgm:pt modelId="{CDD3FD31-994D-49F2-B6B3-4B4D75743D5D}" type="pres">
      <dgm:prSet presAssocID="{ABCB4A93-0D8A-47CE-8A84-BD317F219A5E}" presName="parTransTwo" presStyleCnt="0"/>
      <dgm:spPr/>
      <dgm:t>
        <a:bodyPr/>
        <a:lstStyle/>
        <a:p>
          <a:endParaRPr lang="zh-CN" altLang="en-US"/>
        </a:p>
      </dgm:t>
    </dgm:pt>
    <dgm:pt modelId="{E5263C9F-E222-4EEC-8E6C-41285161A008}" type="pres">
      <dgm:prSet presAssocID="{ABCB4A93-0D8A-47CE-8A84-BD317F219A5E}" presName="horzTwo" presStyleCnt="0"/>
      <dgm:spPr/>
      <dgm:t>
        <a:bodyPr/>
        <a:lstStyle/>
        <a:p>
          <a:endParaRPr lang="zh-CN" altLang="en-US"/>
        </a:p>
      </dgm:t>
    </dgm:pt>
    <dgm:pt modelId="{24B70D1C-99D0-4629-A4A2-14D68A284E48}" type="pres">
      <dgm:prSet presAssocID="{DBC49AD3-E9CA-41BF-A68C-96AAAC2E1996}" presName="vertThree" presStyleCnt="0"/>
      <dgm:spPr/>
      <dgm:t>
        <a:bodyPr/>
        <a:lstStyle/>
        <a:p>
          <a:endParaRPr lang="zh-CN" altLang="en-US"/>
        </a:p>
      </dgm:t>
    </dgm:pt>
    <dgm:pt modelId="{4AAD52DE-6CF4-4A4D-A934-5B78DCA573FA}" type="pres">
      <dgm:prSet presAssocID="{DBC49AD3-E9CA-41BF-A68C-96AAAC2E1996}" presName="txThree" presStyleLbl="node3" presStyleIdx="12" presStyleCnt="13">
        <dgm:presLayoutVars>
          <dgm:chPref val="3"/>
        </dgm:presLayoutVars>
      </dgm:prSet>
      <dgm:spPr/>
      <dgm:t>
        <a:bodyPr/>
        <a:lstStyle/>
        <a:p>
          <a:endParaRPr lang="zh-CN" altLang="en-US"/>
        </a:p>
      </dgm:t>
    </dgm:pt>
    <dgm:pt modelId="{BEACC7CC-3307-4F4A-BDD8-619AD93E5D51}" type="pres">
      <dgm:prSet presAssocID="{DBC49AD3-E9CA-41BF-A68C-96AAAC2E1996}" presName="horzThree" presStyleCnt="0"/>
      <dgm:spPr/>
      <dgm:t>
        <a:bodyPr/>
        <a:lstStyle/>
        <a:p>
          <a:endParaRPr lang="zh-CN" altLang="en-US"/>
        </a:p>
      </dgm:t>
    </dgm:pt>
  </dgm:ptLst>
  <dgm:cxnLst>
    <dgm:cxn modelId="{AD69DDCA-3BB3-499B-A571-F578342ED0B0}" srcId="{8CE0EF0F-F40A-4947-A7C1-E342D9DB46A9}" destId="{353139C2-D607-431B-85D8-9185A6B0C075}" srcOrd="2" destOrd="0" parTransId="{6CFE6127-8399-4057-B5C2-E28E578D6542}" sibTransId="{6A49D476-A887-4939-A2A6-08396B3AD4D9}"/>
    <dgm:cxn modelId="{2609D16B-3116-42BA-AB7C-476BFFD7C584}" type="presOf" srcId="{8CE0EF0F-F40A-4947-A7C1-E342D9DB46A9}" destId="{2A2E50F9-68E6-4CFD-936A-AF96470B33BE}" srcOrd="0" destOrd="0" presId="urn:microsoft.com/office/officeart/2005/8/layout/hierarchy4"/>
    <dgm:cxn modelId="{69CEBA8C-EDA1-4757-A5A1-F5AC3D142E76}" type="presOf" srcId="{061874F2-F984-466C-A458-0D29862B3B9E}" destId="{7A7E16ED-7969-472F-818F-898803359E72}" srcOrd="0" destOrd="0" presId="urn:microsoft.com/office/officeart/2005/8/layout/hierarchy4"/>
    <dgm:cxn modelId="{A85141B6-EB19-4D50-8E62-9FE3B3B6A110}" type="presOf" srcId="{D72D4A90-2DBC-4D35-8FE4-850BAFF1F1E7}" destId="{ED0FFBB2-0C06-403E-A81E-B33E0E3D0146}" srcOrd="0" destOrd="0" presId="urn:microsoft.com/office/officeart/2005/8/layout/hierarchy4"/>
    <dgm:cxn modelId="{23F5D898-73E1-450A-A20F-60DC49AFCBE3}" type="presOf" srcId="{202309E1-720C-48E4-8846-3C4B714902CC}" destId="{0DC6C3D1-94F8-4465-AA1B-8C2DEFED8555}" srcOrd="0" destOrd="0" presId="urn:microsoft.com/office/officeart/2005/8/layout/hierarchy4"/>
    <dgm:cxn modelId="{FB860BFE-5E39-425F-BA6A-54D7E151954D}" type="presOf" srcId="{8AC613A3-C8B8-4542-BA3F-53108AA3F79E}" destId="{784E025C-91CC-4289-94DF-CE2AB9AF0172}" srcOrd="0" destOrd="0" presId="urn:microsoft.com/office/officeart/2005/8/layout/hierarchy4"/>
    <dgm:cxn modelId="{CFD56B1A-1AA4-47BA-8097-EC242CC4D95B}" srcId="{D72D4A90-2DBC-4D35-8FE4-850BAFF1F1E7}" destId="{43056431-8698-4F42-B86D-39586C7E17D1}" srcOrd="0" destOrd="0" parTransId="{C8B3C6D6-63F2-4B21-A06F-A720DF0455A5}" sibTransId="{F9D856AC-E12A-4FDD-8321-DB8437D804F4}"/>
    <dgm:cxn modelId="{CB47B191-508E-45F7-AB79-D392205BBF42}" type="presOf" srcId="{7C797A05-210E-4962-AFA4-88F7D2B01FC5}" destId="{1CB954C1-DAFE-416E-88F5-2ABA249A851F}" srcOrd="0" destOrd="0" presId="urn:microsoft.com/office/officeart/2005/8/layout/hierarchy4"/>
    <dgm:cxn modelId="{04A4E9E9-73E6-42EE-BD63-5C434F26D1E8}" type="presOf" srcId="{8472ACEC-481E-4E03-9872-E9D5FA217870}" destId="{43A0B489-4E77-4384-AE1E-12DAFB692495}" srcOrd="0" destOrd="0" presId="urn:microsoft.com/office/officeart/2005/8/layout/hierarchy4"/>
    <dgm:cxn modelId="{5F9053EC-5A5C-4A67-A8D5-BB33FBFC94E6}" type="presOf" srcId="{E741CE37-C049-4F5C-87DC-82ADC1BC2868}" destId="{6BAAB8A0-0E6A-4882-A181-40E780523D08}" srcOrd="0" destOrd="0" presId="urn:microsoft.com/office/officeart/2005/8/layout/hierarchy4"/>
    <dgm:cxn modelId="{E7B99F07-AC86-4470-914D-2E3B49D22F1C}" type="presOf" srcId="{4F75492B-4293-44F9-8159-81C6CF1EFD79}" destId="{92D49CEC-98D6-497B-A983-5988D1337B84}" srcOrd="0" destOrd="0" presId="urn:microsoft.com/office/officeart/2005/8/layout/hierarchy4"/>
    <dgm:cxn modelId="{50872261-5BF6-4139-BABE-FB78E2B3E9D4}" type="presOf" srcId="{353139C2-D607-431B-85D8-9185A6B0C075}" destId="{49F68D10-EB5D-4FC8-BF74-B5FFF54FE23B}" srcOrd="0" destOrd="0" presId="urn:microsoft.com/office/officeart/2005/8/layout/hierarchy4"/>
    <dgm:cxn modelId="{0034DE2D-6DD7-4D49-B79B-E9492DD6FFAB}" srcId="{4A5355E9-D29C-468A-9AAE-287BD85B1A6C}" destId="{ED83D0A9-3DB9-4025-AAE5-4D8543CF9F16}" srcOrd="4" destOrd="0" parTransId="{04D03951-27AE-48D2-B952-651D8CAE9D9A}" sibTransId="{D63A1AAB-3FC1-494C-AF91-AD61A143EF8D}"/>
    <dgm:cxn modelId="{602E2B37-3499-430E-A3D7-8DFBF7A7EBF8}" srcId="{4A5355E9-D29C-468A-9AAE-287BD85B1A6C}" destId="{D72D4A90-2DBC-4D35-8FE4-850BAFF1F1E7}" srcOrd="0" destOrd="0" parTransId="{BFB03F3A-07AE-47C3-AEF5-D4E4FFBA0CDC}" sibTransId="{4A3B2D31-3D48-4111-A58B-E21B02E07796}"/>
    <dgm:cxn modelId="{C8B560A4-7CC8-4C22-8D06-4C5F5EAB414E}" srcId="{4A5355E9-D29C-468A-9AAE-287BD85B1A6C}" destId="{8CE0EF0F-F40A-4947-A7C1-E342D9DB46A9}" srcOrd="3" destOrd="0" parTransId="{2E7C15F3-F762-45EF-9B25-699ED89525EC}" sibTransId="{10EEB36F-7AD9-44F0-9205-66504CE1F48E}"/>
    <dgm:cxn modelId="{FBB2713B-7EBA-4DF2-840A-7CF1984A12A8}" type="presOf" srcId="{C20CA6CC-9420-4BCD-A003-8A2DB79E4CB4}" destId="{ED3B0EE1-1133-41E5-8AA0-AF252557F7E4}" srcOrd="0" destOrd="0" presId="urn:microsoft.com/office/officeart/2005/8/layout/hierarchy4"/>
    <dgm:cxn modelId="{24A2D3E0-243E-4FB1-B740-D26BA485CAC1}" type="presOf" srcId="{ED83D0A9-3DB9-4025-AAE5-4D8543CF9F16}" destId="{7CABC135-1DAB-4291-B53C-0EF62D430880}" srcOrd="0" destOrd="0" presId="urn:microsoft.com/office/officeart/2005/8/layout/hierarchy4"/>
    <dgm:cxn modelId="{B72BCC4D-3AC4-49F0-93F6-55FD2F229649}" srcId="{ABCB4A93-0D8A-47CE-8A84-BD317F219A5E}" destId="{DBC49AD3-E9CA-41BF-A68C-96AAAC2E1996}" srcOrd="0" destOrd="0" parTransId="{FE775A62-5D1C-4F65-B601-98DDE98D9678}" sibTransId="{0B6A4BF0-45A3-48B8-B31B-3AEF4E0B14C8}"/>
    <dgm:cxn modelId="{E3C394BD-C3A4-43A7-A21B-1B738C46AFF9}" srcId="{FFF81917-6A66-4E76-B1D1-2FA192717869}" destId="{4A5355E9-D29C-468A-9AAE-287BD85B1A6C}" srcOrd="0" destOrd="0" parTransId="{3C1B33F5-873E-4F74-B70F-3C248DB0B75E}" sibTransId="{1F93E34E-BD94-4210-8D3F-2666597E2F1B}"/>
    <dgm:cxn modelId="{59CEB0EF-FB2A-41F0-BC90-B37921828DED}" type="presOf" srcId="{43056431-8698-4F42-B86D-39586C7E17D1}" destId="{6F27E886-FE42-4B2A-9580-A3FA212A05D6}" srcOrd="0" destOrd="0" presId="urn:microsoft.com/office/officeart/2005/8/layout/hierarchy4"/>
    <dgm:cxn modelId="{2A6229C0-DBC9-4817-A508-911EC34EEBD6}" type="presOf" srcId="{ABCB4A93-0D8A-47CE-8A84-BD317F219A5E}" destId="{60F63539-8C6C-433B-A986-D09B9638D9FC}" srcOrd="0" destOrd="0" presId="urn:microsoft.com/office/officeart/2005/8/layout/hierarchy4"/>
    <dgm:cxn modelId="{A03C1FF8-A34E-420F-AFBB-5F91A8A2F3CE}" type="presOf" srcId="{4A5355E9-D29C-468A-9AAE-287BD85B1A6C}" destId="{32CB2690-B863-4119-82A4-8AD1792D86FA}" srcOrd="0" destOrd="0" presId="urn:microsoft.com/office/officeart/2005/8/layout/hierarchy4"/>
    <dgm:cxn modelId="{468AC9ED-9D0D-4109-8BFC-20C1F0D1D847}" srcId="{376CFAA7-EF4C-4FE2-8E5F-33E001BB2CCB}" destId="{7A0D3CFE-898E-45BF-A52F-4C0E1833E5F3}" srcOrd="1" destOrd="0" parTransId="{E92B42C2-69D6-43DD-B8FA-20BFD8F1D5F2}" sibTransId="{90F3A5BC-9037-4346-9D98-D7C3B52D6A9B}"/>
    <dgm:cxn modelId="{F2E87A0C-06B5-459E-A8CA-CB141787188E}" type="presOf" srcId="{DBC49AD3-E9CA-41BF-A68C-96AAAC2E1996}" destId="{4AAD52DE-6CF4-4A4D-A934-5B78DCA573FA}" srcOrd="0" destOrd="0" presId="urn:microsoft.com/office/officeart/2005/8/layout/hierarchy4"/>
    <dgm:cxn modelId="{0909F848-B673-465C-A26D-21C09291FC58}" srcId="{8CE0EF0F-F40A-4947-A7C1-E342D9DB46A9}" destId="{8AC613A3-C8B8-4542-BA3F-53108AA3F79E}" srcOrd="1" destOrd="0" parTransId="{C624E89D-B182-4CC2-BFE8-6CB57441DC69}" sibTransId="{61D50E23-49A5-4144-A526-A54554649AD4}"/>
    <dgm:cxn modelId="{000C35EB-9030-4393-97AB-07F6A9E23EAD}" type="presOf" srcId="{26D84E0E-79CA-4213-9086-52BA2C982559}" destId="{9B03F9B0-8FDF-4085-A97F-8622A8605FD7}" srcOrd="0" destOrd="0" presId="urn:microsoft.com/office/officeart/2005/8/layout/hierarchy4"/>
    <dgm:cxn modelId="{118AF7CD-E7F5-4F3D-9186-DEBB9A740566}" srcId="{4A5355E9-D29C-468A-9AAE-287BD85B1A6C}" destId="{ABCB4A93-0D8A-47CE-8A84-BD317F219A5E}" srcOrd="7" destOrd="0" parTransId="{61ECE4E0-D31C-4190-B029-0CEE9A041808}" sibTransId="{A675F97E-6920-4BFC-A66B-74C4C5C717DA}"/>
    <dgm:cxn modelId="{55E6B094-4480-4864-80B3-EBF225AE9B5B}" srcId="{8CE0EF0F-F40A-4947-A7C1-E342D9DB46A9}" destId="{26D84E0E-79CA-4213-9086-52BA2C982559}" srcOrd="4" destOrd="0" parTransId="{6AAD526C-54BD-4A78-896A-0A3615765255}" sibTransId="{ACE4DF9B-B381-41AE-8FE8-AEC9594C560D}"/>
    <dgm:cxn modelId="{C80D6474-950C-4178-832F-BC9A4383DD3D}" srcId="{C20CA6CC-9420-4BCD-A003-8A2DB79E4CB4}" destId="{4F75492B-4293-44F9-8159-81C6CF1EFD79}" srcOrd="0" destOrd="0" parTransId="{1E1BF4E5-47A5-4537-B280-854B67C76238}" sibTransId="{97CF698F-6A6A-413E-8835-485D510367D9}"/>
    <dgm:cxn modelId="{A71C7B50-5C9E-4716-A2C3-47936CDFE0F1}" srcId="{8CE0EF0F-F40A-4947-A7C1-E342D9DB46A9}" destId="{7C797A05-210E-4962-AFA4-88F7D2B01FC5}" srcOrd="0" destOrd="0" parTransId="{5B6D20B8-6C33-40A8-BA7D-2E77D21E9C5A}" sibTransId="{15C0B644-9092-4D93-8A36-B8884C131FA9}"/>
    <dgm:cxn modelId="{7625BF2C-A2D0-485F-B383-3F79F7303596}" srcId="{4A5355E9-D29C-468A-9AAE-287BD85B1A6C}" destId="{C20CA6CC-9420-4BCD-A003-8A2DB79E4CB4}" srcOrd="5" destOrd="0" parTransId="{F51F9BC3-721D-41ED-8D2C-C33C6F1B9113}" sibTransId="{C7437690-296C-4ABB-A65B-0203FB004FB6}"/>
    <dgm:cxn modelId="{85469E92-4D62-4CAF-8683-988AE36ECF94}" type="presOf" srcId="{376CFAA7-EF4C-4FE2-8E5F-33E001BB2CCB}" destId="{EF6C3143-6F21-4E2A-8548-AED6E33F8C5F}" srcOrd="0" destOrd="0" presId="urn:microsoft.com/office/officeart/2005/8/layout/hierarchy4"/>
    <dgm:cxn modelId="{83C44757-0834-47CD-A20D-36CEC096D8D9}" srcId="{4A5355E9-D29C-468A-9AAE-287BD85B1A6C}" destId="{376CFAA7-EF4C-4FE2-8E5F-33E001BB2CCB}" srcOrd="6" destOrd="0" parTransId="{243A5A9E-42A2-4735-B010-3DADE6B43183}" sibTransId="{0EA00FFF-58AE-4858-80C6-D38EE06182A1}"/>
    <dgm:cxn modelId="{94BECB26-D085-4BA3-A585-015DD25919AB}" srcId="{1522C981-F151-490C-AD99-DF61FB28BDF5}" destId="{202309E1-720C-48E4-8846-3C4B714902CC}" srcOrd="0" destOrd="0" parTransId="{0547D3E7-F175-4677-AD95-57CC093409F3}" sibTransId="{AE17082F-EA88-44FF-8A22-F81A5F37BFE2}"/>
    <dgm:cxn modelId="{5C35BBAB-A63B-427E-8F71-3C665CBC203B}" type="presOf" srcId="{7A0D3CFE-898E-45BF-A52F-4C0E1833E5F3}" destId="{85C27167-D624-4AD1-BFA6-9F14AE840F20}" srcOrd="0" destOrd="0" presId="urn:microsoft.com/office/officeart/2005/8/layout/hierarchy4"/>
    <dgm:cxn modelId="{C3BFA5CF-4DF6-4B14-BCF6-9C542CC5B981}" srcId="{376CFAA7-EF4C-4FE2-8E5F-33E001BB2CCB}" destId="{68D25011-7D76-46B5-9009-9DEDC5ADF2E4}" srcOrd="0" destOrd="0" parTransId="{88147BC4-BE05-4818-BE19-64FCEB24B785}" sibTransId="{00F8A9EC-782F-42D7-8AF4-7B90D3F828EB}"/>
    <dgm:cxn modelId="{217A4C49-B692-4962-967B-F0CD2DCB3F87}" type="presOf" srcId="{68D25011-7D76-46B5-9009-9DEDC5ADF2E4}" destId="{82FC9F67-33E0-426D-BD2C-73CC50CDEF2E}" srcOrd="0" destOrd="0" presId="urn:microsoft.com/office/officeart/2005/8/layout/hierarchy4"/>
    <dgm:cxn modelId="{9EE28432-A85C-42E4-B5E4-48F0C645C814}" type="presOf" srcId="{FFF81917-6A66-4E76-B1D1-2FA192717869}" destId="{E32B8C04-DE86-4BED-A544-43DD85D7FA3A}" srcOrd="0" destOrd="0" presId="urn:microsoft.com/office/officeart/2005/8/layout/hierarchy4"/>
    <dgm:cxn modelId="{F3B5D8C7-884C-4A8D-809C-3DC4A2467AFD}" srcId="{ED83D0A9-3DB9-4025-AAE5-4D8543CF9F16}" destId="{8EC20556-DFDE-4AC8-91AE-3504E00116F7}" srcOrd="0" destOrd="0" parTransId="{165321B7-1B0D-40D2-A0F7-27AA2A3E0A37}" sibTransId="{E2F79E65-0B4C-46D1-A54A-B43F5666D2FD}"/>
    <dgm:cxn modelId="{A42B7DC7-B9D2-4F7F-A338-66DE739F8D9F}" srcId="{8CE0EF0F-F40A-4947-A7C1-E342D9DB46A9}" destId="{061874F2-F984-466C-A458-0D29862B3B9E}" srcOrd="3" destOrd="0" parTransId="{4C39BF69-0E8C-407E-B367-A84AAC643CD2}" sibTransId="{976C24E7-25E0-40D9-AA30-5ADF6AEBC066}"/>
    <dgm:cxn modelId="{B826C7AA-858D-4AB6-8CC2-CDD88227AF3C}" type="presOf" srcId="{1522C981-F151-490C-AD99-DF61FB28BDF5}" destId="{3D1CFA2C-4250-4320-92DF-D79EEE2961B8}" srcOrd="0" destOrd="0" presId="urn:microsoft.com/office/officeart/2005/8/layout/hierarchy4"/>
    <dgm:cxn modelId="{2085C85A-8BED-42C3-B61E-CFC48140B358}" srcId="{4A5355E9-D29C-468A-9AAE-287BD85B1A6C}" destId="{1522C981-F151-490C-AD99-DF61FB28BDF5}" srcOrd="1" destOrd="0" parTransId="{76556BB6-F27F-4747-BF7C-C580CB9A762B}" sibTransId="{68AD03F4-B62D-45B4-A2BC-E2497E48AE81}"/>
    <dgm:cxn modelId="{18B76624-F26E-4609-9EDD-507521709358}" srcId="{E741CE37-C049-4F5C-87DC-82ADC1BC2868}" destId="{8472ACEC-481E-4E03-9872-E9D5FA217870}" srcOrd="0" destOrd="0" parTransId="{64611121-985D-4D7D-8592-99C0F2BD03D1}" sibTransId="{F78AE967-CC88-4307-A2A0-3A0E3AA98B9B}"/>
    <dgm:cxn modelId="{C2D6198F-797F-4D53-85DB-BEA6ED687739}" type="presOf" srcId="{8EC20556-DFDE-4AC8-91AE-3504E00116F7}" destId="{BD31EDB3-DADA-49DF-AB09-99F46446BC99}" srcOrd="0" destOrd="0" presId="urn:microsoft.com/office/officeart/2005/8/layout/hierarchy4"/>
    <dgm:cxn modelId="{3E821A90-44E8-4878-9C22-412E325493ED}" srcId="{4A5355E9-D29C-468A-9AAE-287BD85B1A6C}" destId="{E741CE37-C049-4F5C-87DC-82ADC1BC2868}" srcOrd="2" destOrd="0" parTransId="{3A5D3300-5AE4-4CC0-9D1F-B401F4132096}" sibTransId="{61173AD2-4B79-4DCF-AC99-0195FEA84252}"/>
    <dgm:cxn modelId="{0783AD18-D995-4558-90C7-8164D33EBBB8}" type="presParOf" srcId="{E32B8C04-DE86-4BED-A544-43DD85D7FA3A}" destId="{17B52B4B-61FF-4631-A0E1-C19A4EC520E6}" srcOrd="0" destOrd="0" presId="urn:microsoft.com/office/officeart/2005/8/layout/hierarchy4"/>
    <dgm:cxn modelId="{E64FD936-F177-44C9-A45E-459ED0C07602}" type="presParOf" srcId="{17B52B4B-61FF-4631-A0E1-C19A4EC520E6}" destId="{32CB2690-B863-4119-82A4-8AD1792D86FA}" srcOrd="0" destOrd="0" presId="urn:microsoft.com/office/officeart/2005/8/layout/hierarchy4"/>
    <dgm:cxn modelId="{F12BD29D-4346-4154-871B-540E87008BCF}" type="presParOf" srcId="{17B52B4B-61FF-4631-A0E1-C19A4EC520E6}" destId="{6C93D356-5933-4FBC-8089-87D2FF9BD740}" srcOrd="1" destOrd="0" presId="urn:microsoft.com/office/officeart/2005/8/layout/hierarchy4"/>
    <dgm:cxn modelId="{38159179-F121-4AE4-9152-91F6A85A51A2}" type="presParOf" srcId="{17B52B4B-61FF-4631-A0E1-C19A4EC520E6}" destId="{07793EA1-A021-4FAA-A832-D79ECFB55685}" srcOrd="2" destOrd="0" presId="urn:microsoft.com/office/officeart/2005/8/layout/hierarchy4"/>
    <dgm:cxn modelId="{4A2DBF38-0C6A-4F32-BF4B-F52A34AB91DE}" type="presParOf" srcId="{07793EA1-A021-4FAA-A832-D79ECFB55685}" destId="{E90D8D54-A0A0-42B7-8A36-0A25857202F8}" srcOrd="0" destOrd="0" presId="urn:microsoft.com/office/officeart/2005/8/layout/hierarchy4"/>
    <dgm:cxn modelId="{F8722FC0-2D71-4DDE-924F-55A4B8A7CD41}" type="presParOf" srcId="{E90D8D54-A0A0-42B7-8A36-0A25857202F8}" destId="{ED0FFBB2-0C06-403E-A81E-B33E0E3D0146}" srcOrd="0" destOrd="0" presId="urn:microsoft.com/office/officeart/2005/8/layout/hierarchy4"/>
    <dgm:cxn modelId="{AC831C09-DF57-4486-90E6-136732DF8071}" type="presParOf" srcId="{E90D8D54-A0A0-42B7-8A36-0A25857202F8}" destId="{7DA17F36-CBEC-4F72-8DAF-BFB2B1CBED29}" srcOrd="1" destOrd="0" presId="urn:microsoft.com/office/officeart/2005/8/layout/hierarchy4"/>
    <dgm:cxn modelId="{74C24899-5501-4933-8AAF-D04C5EE10D89}" type="presParOf" srcId="{E90D8D54-A0A0-42B7-8A36-0A25857202F8}" destId="{1004FD78-60D7-40DB-A909-903209ACB73D}" srcOrd="2" destOrd="0" presId="urn:microsoft.com/office/officeart/2005/8/layout/hierarchy4"/>
    <dgm:cxn modelId="{AAE0948F-81FB-4914-A56D-BACBFF30BFD1}" type="presParOf" srcId="{1004FD78-60D7-40DB-A909-903209ACB73D}" destId="{9F783241-5295-4F61-B466-EEC1A99515AC}" srcOrd="0" destOrd="0" presId="urn:microsoft.com/office/officeart/2005/8/layout/hierarchy4"/>
    <dgm:cxn modelId="{3E5EBEEF-BE30-4A11-B074-CD3917B2C63F}" type="presParOf" srcId="{9F783241-5295-4F61-B466-EEC1A99515AC}" destId="{6F27E886-FE42-4B2A-9580-A3FA212A05D6}" srcOrd="0" destOrd="0" presId="urn:microsoft.com/office/officeart/2005/8/layout/hierarchy4"/>
    <dgm:cxn modelId="{C3861234-DA6E-4E49-B233-AFB2CFF80E5C}" type="presParOf" srcId="{9F783241-5295-4F61-B466-EEC1A99515AC}" destId="{9507848D-6788-4BE5-A5C0-4A4ACEEDFC8A}" srcOrd="1" destOrd="0" presId="urn:microsoft.com/office/officeart/2005/8/layout/hierarchy4"/>
    <dgm:cxn modelId="{2C5CEC90-FCD9-40D0-9BCB-F9E11AD965B3}" type="presParOf" srcId="{07793EA1-A021-4FAA-A832-D79ECFB55685}" destId="{3B746CF9-BA75-4874-AAAA-82ABC2E9FD86}" srcOrd="1" destOrd="0" presId="urn:microsoft.com/office/officeart/2005/8/layout/hierarchy4"/>
    <dgm:cxn modelId="{06CF5155-14D0-482B-9759-9A143E9EFF7B}" type="presParOf" srcId="{07793EA1-A021-4FAA-A832-D79ECFB55685}" destId="{D12E5F87-C821-440C-B351-75EAA966A4A9}" srcOrd="2" destOrd="0" presId="urn:microsoft.com/office/officeart/2005/8/layout/hierarchy4"/>
    <dgm:cxn modelId="{FAE5D6B6-E324-45B9-9F9F-073A7A538A80}" type="presParOf" srcId="{D12E5F87-C821-440C-B351-75EAA966A4A9}" destId="{3D1CFA2C-4250-4320-92DF-D79EEE2961B8}" srcOrd="0" destOrd="0" presId="urn:microsoft.com/office/officeart/2005/8/layout/hierarchy4"/>
    <dgm:cxn modelId="{7FFBD853-C9B3-4BA0-9645-48EE2426B68E}" type="presParOf" srcId="{D12E5F87-C821-440C-B351-75EAA966A4A9}" destId="{E7B247DE-05F3-448E-B857-1ECC8844F16D}" srcOrd="1" destOrd="0" presId="urn:microsoft.com/office/officeart/2005/8/layout/hierarchy4"/>
    <dgm:cxn modelId="{1BEC7326-8B44-4794-A203-707738BA80DC}" type="presParOf" srcId="{D12E5F87-C821-440C-B351-75EAA966A4A9}" destId="{66231766-EE47-40BD-A526-D34FA04D823A}" srcOrd="2" destOrd="0" presId="urn:microsoft.com/office/officeart/2005/8/layout/hierarchy4"/>
    <dgm:cxn modelId="{C1DA911E-60AC-4371-88BC-0427C2D111FA}" type="presParOf" srcId="{66231766-EE47-40BD-A526-D34FA04D823A}" destId="{5DBE2E66-648A-4DF2-AA2E-AEDF1EC8BFD0}" srcOrd="0" destOrd="0" presId="urn:microsoft.com/office/officeart/2005/8/layout/hierarchy4"/>
    <dgm:cxn modelId="{DC7F0B66-DBA6-4209-A139-1D17B87B3FDE}" type="presParOf" srcId="{5DBE2E66-648A-4DF2-AA2E-AEDF1EC8BFD0}" destId="{0DC6C3D1-94F8-4465-AA1B-8C2DEFED8555}" srcOrd="0" destOrd="0" presId="urn:microsoft.com/office/officeart/2005/8/layout/hierarchy4"/>
    <dgm:cxn modelId="{BE373805-2FC1-40F0-B5C2-C643ACF1D9F2}" type="presParOf" srcId="{5DBE2E66-648A-4DF2-AA2E-AEDF1EC8BFD0}" destId="{88B6B503-B50C-47D6-8C5D-4CA5F9D187F5}" srcOrd="1" destOrd="0" presId="urn:microsoft.com/office/officeart/2005/8/layout/hierarchy4"/>
    <dgm:cxn modelId="{AEDED119-D728-4D78-B40C-7993A7775FB1}" type="presParOf" srcId="{07793EA1-A021-4FAA-A832-D79ECFB55685}" destId="{CEB639AD-E280-42F8-9821-817DC6E87191}" srcOrd="3" destOrd="0" presId="urn:microsoft.com/office/officeart/2005/8/layout/hierarchy4"/>
    <dgm:cxn modelId="{12558FE6-7C64-493F-9DC4-60FF25705E56}" type="presParOf" srcId="{07793EA1-A021-4FAA-A832-D79ECFB55685}" destId="{6FB33A9D-30A8-47BD-9BD4-0C6675E6F234}" srcOrd="4" destOrd="0" presId="urn:microsoft.com/office/officeart/2005/8/layout/hierarchy4"/>
    <dgm:cxn modelId="{58848CB3-1BC8-4000-AFA8-44CC1311C456}" type="presParOf" srcId="{6FB33A9D-30A8-47BD-9BD4-0C6675E6F234}" destId="{6BAAB8A0-0E6A-4882-A181-40E780523D08}" srcOrd="0" destOrd="0" presId="urn:microsoft.com/office/officeart/2005/8/layout/hierarchy4"/>
    <dgm:cxn modelId="{26584F33-A6CA-4222-A739-A2ECD3380872}" type="presParOf" srcId="{6FB33A9D-30A8-47BD-9BD4-0C6675E6F234}" destId="{349AAC26-F6CE-4467-B61E-8142CC1C77B4}" srcOrd="1" destOrd="0" presId="urn:microsoft.com/office/officeart/2005/8/layout/hierarchy4"/>
    <dgm:cxn modelId="{2C335481-7C8E-42E6-ACBC-1405752EA175}" type="presParOf" srcId="{6FB33A9D-30A8-47BD-9BD4-0C6675E6F234}" destId="{16E052E6-426E-439B-8C61-63592AFC8986}" srcOrd="2" destOrd="0" presId="urn:microsoft.com/office/officeart/2005/8/layout/hierarchy4"/>
    <dgm:cxn modelId="{523E2904-2BAD-4C51-AE5D-85B3A7496FA5}" type="presParOf" srcId="{16E052E6-426E-439B-8C61-63592AFC8986}" destId="{EC5C77A2-0670-4598-9AC1-42E15AB9DD8E}" srcOrd="0" destOrd="0" presId="urn:microsoft.com/office/officeart/2005/8/layout/hierarchy4"/>
    <dgm:cxn modelId="{97162E0D-2043-49E6-B218-0F7643081523}" type="presParOf" srcId="{EC5C77A2-0670-4598-9AC1-42E15AB9DD8E}" destId="{43A0B489-4E77-4384-AE1E-12DAFB692495}" srcOrd="0" destOrd="0" presId="urn:microsoft.com/office/officeart/2005/8/layout/hierarchy4"/>
    <dgm:cxn modelId="{AAAB20C4-C124-4F0C-9276-66247E6089CF}" type="presParOf" srcId="{EC5C77A2-0670-4598-9AC1-42E15AB9DD8E}" destId="{C483BCF8-1C34-45B3-8125-001B80D2E9D1}" srcOrd="1" destOrd="0" presId="urn:microsoft.com/office/officeart/2005/8/layout/hierarchy4"/>
    <dgm:cxn modelId="{0B245CDF-C994-4666-8DA9-0E8D371C6336}" type="presParOf" srcId="{07793EA1-A021-4FAA-A832-D79ECFB55685}" destId="{BD9EF240-CF79-4844-BF77-CA18499462E3}" srcOrd="5" destOrd="0" presId="urn:microsoft.com/office/officeart/2005/8/layout/hierarchy4"/>
    <dgm:cxn modelId="{57DBC524-2D74-400C-8751-30EB7A7682ED}" type="presParOf" srcId="{07793EA1-A021-4FAA-A832-D79ECFB55685}" destId="{5483666A-0A87-4108-B5C9-C3FBE4BB9181}" srcOrd="6" destOrd="0" presId="urn:microsoft.com/office/officeart/2005/8/layout/hierarchy4"/>
    <dgm:cxn modelId="{4CDAB8C4-1C82-4C32-BA89-227EA630828B}" type="presParOf" srcId="{5483666A-0A87-4108-B5C9-C3FBE4BB9181}" destId="{2A2E50F9-68E6-4CFD-936A-AF96470B33BE}" srcOrd="0" destOrd="0" presId="urn:microsoft.com/office/officeart/2005/8/layout/hierarchy4"/>
    <dgm:cxn modelId="{5D7BCD5C-6550-47D9-A9E1-40173C5F058F}" type="presParOf" srcId="{5483666A-0A87-4108-B5C9-C3FBE4BB9181}" destId="{C2783E54-045C-4AAB-BBE2-6FE38A73433B}" srcOrd="1" destOrd="0" presId="urn:microsoft.com/office/officeart/2005/8/layout/hierarchy4"/>
    <dgm:cxn modelId="{6954BCF0-6788-4596-95A5-22B9F550DC6B}" type="presParOf" srcId="{5483666A-0A87-4108-B5C9-C3FBE4BB9181}" destId="{3085D4CA-3FA0-4FE7-A39C-A5E869514B34}" srcOrd="2" destOrd="0" presId="urn:microsoft.com/office/officeart/2005/8/layout/hierarchy4"/>
    <dgm:cxn modelId="{316B8684-DD26-4832-97D3-BB31DB376B53}" type="presParOf" srcId="{3085D4CA-3FA0-4FE7-A39C-A5E869514B34}" destId="{DC7D56A7-9223-45FA-A36C-8DCFD9A96B05}" srcOrd="0" destOrd="0" presId="urn:microsoft.com/office/officeart/2005/8/layout/hierarchy4"/>
    <dgm:cxn modelId="{A7B8F6E3-E5A0-4DCE-B437-6F936A38083F}" type="presParOf" srcId="{DC7D56A7-9223-45FA-A36C-8DCFD9A96B05}" destId="{1CB954C1-DAFE-416E-88F5-2ABA249A851F}" srcOrd="0" destOrd="0" presId="urn:microsoft.com/office/officeart/2005/8/layout/hierarchy4"/>
    <dgm:cxn modelId="{438F8062-0637-485E-A097-5E26FC879B02}" type="presParOf" srcId="{DC7D56A7-9223-45FA-A36C-8DCFD9A96B05}" destId="{AF72DFB5-F048-4E82-B716-36DDF9B88C94}" srcOrd="1" destOrd="0" presId="urn:microsoft.com/office/officeart/2005/8/layout/hierarchy4"/>
    <dgm:cxn modelId="{2D34BC75-36FE-4EE9-8819-CFED4F85661E}" type="presParOf" srcId="{3085D4CA-3FA0-4FE7-A39C-A5E869514B34}" destId="{3ED33A82-D6D5-4D95-B49B-93412BFF9758}" srcOrd="1" destOrd="0" presId="urn:microsoft.com/office/officeart/2005/8/layout/hierarchy4"/>
    <dgm:cxn modelId="{89CC4BA5-0D2C-4B68-BD3D-85928A1E9C0D}" type="presParOf" srcId="{3085D4CA-3FA0-4FE7-A39C-A5E869514B34}" destId="{5EFBA3E5-9A4D-413E-89B6-386B028E3681}" srcOrd="2" destOrd="0" presId="urn:microsoft.com/office/officeart/2005/8/layout/hierarchy4"/>
    <dgm:cxn modelId="{228A8BF1-9730-4421-8B97-F8729910A455}" type="presParOf" srcId="{5EFBA3E5-9A4D-413E-89B6-386B028E3681}" destId="{784E025C-91CC-4289-94DF-CE2AB9AF0172}" srcOrd="0" destOrd="0" presId="urn:microsoft.com/office/officeart/2005/8/layout/hierarchy4"/>
    <dgm:cxn modelId="{45F5D246-AD43-46FF-8419-4F7C52381907}" type="presParOf" srcId="{5EFBA3E5-9A4D-413E-89B6-386B028E3681}" destId="{B3A90BA4-CE68-4E50-91E9-56C007592135}" srcOrd="1" destOrd="0" presId="urn:microsoft.com/office/officeart/2005/8/layout/hierarchy4"/>
    <dgm:cxn modelId="{7396A9B0-7260-4A1D-A780-C4E6699CB465}" type="presParOf" srcId="{3085D4CA-3FA0-4FE7-A39C-A5E869514B34}" destId="{AD6FFF7C-B1CA-42AA-9529-53C252508835}" srcOrd="3" destOrd="0" presId="urn:microsoft.com/office/officeart/2005/8/layout/hierarchy4"/>
    <dgm:cxn modelId="{4C174F1E-74C3-400E-B82C-EF7983D83570}" type="presParOf" srcId="{3085D4CA-3FA0-4FE7-A39C-A5E869514B34}" destId="{458AE2D0-AD45-400B-9FC6-49FF19797B54}" srcOrd="4" destOrd="0" presId="urn:microsoft.com/office/officeart/2005/8/layout/hierarchy4"/>
    <dgm:cxn modelId="{2B1CFBF8-8A8C-44FE-A08D-CA337FD7C063}" type="presParOf" srcId="{458AE2D0-AD45-400B-9FC6-49FF19797B54}" destId="{49F68D10-EB5D-4FC8-BF74-B5FFF54FE23B}" srcOrd="0" destOrd="0" presId="urn:microsoft.com/office/officeart/2005/8/layout/hierarchy4"/>
    <dgm:cxn modelId="{B4286922-8173-4A16-94C6-6E7CCFBB1B8E}" type="presParOf" srcId="{458AE2D0-AD45-400B-9FC6-49FF19797B54}" destId="{C007C2D2-F2A9-4F60-9B4C-CA2BBD2C53FD}" srcOrd="1" destOrd="0" presId="urn:microsoft.com/office/officeart/2005/8/layout/hierarchy4"/>
    <dgm:cxn modelId="{18112EE4-D95E-4F93-B2C5-081CEC10FB2D}" type="presParOf" srcId="{3085D4CA-3FA0-4FE7-A39C-A5E869514B34}" destId="{92CFF4DC-7922-438E-8C62-B3D7E27ECC27}" srcOrd="5" destOrd="0" presId="urn:microsoft.com/office/officeart/2005/8/layout/hierarchy4"/>
    <dgm:cxn modelId="{2033F364-5948-4FCF-BAE1-51E5B1C9FBDA}" type="presParOf" srcId="{3085D4CA-3FA0-4FE7-A39C-A5E869514B34}" destId="{1575F75D-6443-4370-95DF-AD2862DF18DB}" srcOrd="6" destOrd="0" presId="urn:microsoft.com/office/officeart/2005/8/layout/hierarchy4"/>
    <dgm:cxn modelId="{49067652-4D77-402D-A32C-A90645108E89}" type="presParOf" srcId="{1575F75D-6443-4370-95DF-AD2862DF18DB}" destId="{7A7E16ED-7969-472F-818F-898803359E72}" srcOrd="0" destOrd="0" presId="urn:microsoft.com/office/officeart/2005/8/layout/hierarchy4"/>
    <dgm:cxn modelId="{BA3EB0CC-4503-4DA5-84EB-C6B604B6EC68}" type="presParOf" srcId="{1575F75D-6443-4370-95DF-AD2862DF18DB}" destId="{E45BDED9-2567-4727-B7D3-E75565B5EEFF}" srcOrd="1" destOrd="0" presId="urn:microsoft.com/office/officeart/2005/8/layout/hierarchy4"/>
    <dgm:cxn modelId="{145EFE3C-74DE-4FBE-B7ED-43287D055C8C}" type="presParOf" srcId="{3085D4CA-3FA0-4FE7-A39C-A5E869514B34}" destId="{3C7DAFAB-BACB-42D2-9800-76AF42F09FBC}" srcOrd="7" destOrd="0" presId="urn:microsoft.com/office/officeart/2005/8/layout/hierarchy4"/>
    <dgm:cxn modelId="{E2379E88-2BDF-4AE4-A0AD-E2D71410D8DD}" type="presParOf" srcId="{3085D4CA-3FA0-4FE7-A39C-A5E869514B34}" destId="{1680253F-0F1E-48A3-8730-E1077BD9413F}" srcOrd="8" destOrd="0" presId="urn:microsoft.com/office/officeart/2005/8/layout/hierarchy4"/>
    <dgm:cxn modelId="{13C7D870-12A1-45AC-A794-8F6B7976B800}" type="presParOf" srcId="{1680253F-0F1E-48A3-8730-E1077BD9413F}" destId="{9B03F9B0-8FDF-4085-A97F-8622A8605FD7}" srcOrd="0" destOrd="0" presId="urn:microsoft.com/office/officeart/2005/8/layout/hierarchy4"/>
    <dgm:cxn modelId="{D824D6B4-3C3D-422E-9958-0DF9CF1521E5}" type="presParOf" srcId="{1680253F-0F1E-48A3-8730-E1077BD9413F}" destId="{A9EC7615-DDC6-47B4-B5E6-A531F7572E9E}" srcOrd="1" destOrd="0" presId="urn:microsoft.com/office/officeart/2005/8/layout/hierarchy4"/>
    <dgm:cxn modelId="{32210AB4-882D-46D7-889D-B611DCBAEAA2}" type="presParOf" srcId="{07793EA1-A021-4FAA-A832-D79ECFB55685}" destId="{59A78B40-288C-465E-AEB6-A235F47879E3}" srcOrd="7" destOrd="0" presId="urn:microsoft.com/office/officeart/2005/8/layout/hierarchy4"/>
    <dgm:cxn modelId="{CBF03CE0-7430-46DF-A62C-29EF1175C104}" type="presParOf" srcId="{07793EA1-A021-4FAA-A832-D79ECFB55685}" destId="{E9A83A78-D097-4E51-BDD3-A27C072D6F1C}" srcOrd="8" destOrd="0" presId="urn:microsoft.com/office/officeart/2005/8/layout/hierarchy4"/>
    <dgm:cxn modelId="{03BC6B36-D276-45EB-B96B-1796C8B1463D}" type="presParOf" srcId="{E9A83A78-D097-4E51-BDD3-A27C072D6F1C}" destId="{7CABC135-1DAB-4291-B53C-0EF62D430880}" srcOrd="0" destOrd="0" presId="urn:microsoft.com/office/officeart/2005/8/layout/hierarchy4"/>
    <dgm:cxn modelId="{3A07116F-3810-4003-A6A6-19CF1AC7ABAD}" type="presParOf" srcId="{E9A83A78-D097-4E51-BDD3-A27C072D6F1C}" destId="{01FC6B5F-116B-4612-895D-8BAEF8E47BF6}" srcOrd="1" destOrd="0" presId="urn:microsoft.com/office/officeart/2005/8/layout/hierarchy4"/>
    <dgm:cxn modelId="{6450ECB0-6DC3-49AA-895A-600DFFD3A912}" type="presParOf" srcId="{E9A83A78-D097-4E51-BDD3-A27C072D6F1C}" destId="{871FF98E-CAE7-42E7-A906-EAB9AAB2255E}" srcOrd="2" destOrd="0" presId="urn:microsoft.com/office/officeart/2005/8/layout/hierarchy4"/>
    <dgm:cxn modelId="{7B8FA139-7E3B-4B9D-A5B7-7375048D832D}" type="presParOf" srcId="{871FF98E-CAE7-42E7-A906-EAB9AAB2255E}" destId="{DC69EE83-E1FA-4FB3-97EF-D00D835C2B5F}" srcOrd="0" destOrd="0" presId="urn:microsoft.com/office/officeart/2005/8/layout/hierarchy4"/>
    <dgm:cxn modelId="{BFE9A651-6A82-4845-B458-E671B7EEC769}" type="presParOf" srcId="{DC69EE83-E1FA-4FB3-97EF-D00D835C2B5F}" destId="{BD31EDB3-DADA-49DF-AB09-99F46446BC99}" srcOrd="0" destOrd="0" presId="urn:microsoft.com/office/officeart/2005/8/layout/hierarchy4"/>
    <dgm:cxn modelId="{FE10334C-A090-42F1-8892-00CC390167BC}" type="presParOf" srcId="{DC69EE83-E1FA-4FB3-97EF-D00D835C2B5F}" destId="{953C0374-4C07-4B52-90D4-C5CDAA43F78F}" srcOrd="1" destOrd="0" presId="urn:microsoft.com/office/officeart/2005/8/layout/hierarchy4"/>
    <dgm:cxn modelId="{2A173612-E1F6-4F91-B31C-83FB0779949C}" type="presParOf" srcId="{07793EA1-A021-4FAA-A832-D79ECFB55685}" destId="{FCC0E1AA-A7A8-4DAE-97F4-7C211BF4D574}" srcOrd="9" destOrd="0" presId="urn:microsoft.com/office/officeart/2005/8/layout/hierarchy4"/>
    <dgm:cxn modelId="{76968F93-63A2-4DFA-842C-8AF7746DD08E}" type="presParOf" srcId="{07793EA1-A021-4FAA-A832-D79ECFB55685}" destId="{C5E31FE6-C9A0-421E-A32A-DA213EFA78DE}" srcOrd="10" destOrd="0" presId="urn:microsoft.com/office/officeart/2005/8/layout/hierarchy4"/>
    <dgm:cxn modelId="{E8C85D89-C975-4440-80CE-78AAA44C061E}" type="presParOf" srcId="{C5E31FE6-C9A0-421E-A32A-DA213EFA78DE}" destId="{ED3B0EE1-1133-41E5-8AA0-AF252557F7E4}" srcOrd="0" destOrd="0" presId="urn:microsoft.com/office/officeart/2005/8/layout/hierarchy4"/>
    <dgm:cxn modelId="{8245DAAF-F047-453D-AF7D-8A961B38B6A2}" type="presParOf" srcId="{C5E31FE6-C9A0-421E-A32A-DA213EFA78DE}" destId="{9D39028E-1576-4E6B-92F2-210204550AA5}" srcOrd="1" destOrd="0" presId="urn:microsoft.com/office/officeart/2005/8/layout/hierarchy4"/>
    <dgm:cxn modelId="{0484F02E-ACB7-4F44-9160-46518E853E77}" type="presParOf" srcId="{C5E31FE6-C9A0-421E-A32A-DA213EFA78DE}" destId="{20EDD3A2-9E32-4C43-B15C-D951D9AF9CA0}" srcOrd="2" destOrd="0" presId="urn:microsoft.com/office/officeart/2005/8/layout/hierarchy4"/>
    <dgm:cxn modelId="{C8F746FE-6F45-4FCA-898B-5C3FD6515483}" type="presParOf" srcId="{20EDD3A2-9E32-4C43-B15C-D951D9AF9CA0}" destId="{B1EBFE8A-64C1-46AF-AE7E-E7F75D3F4D78}" srcOrd="0" destOrd="0" presId="urn:microsoft.com/office/officeart/2005/8/layout/hierarchy4"/>
    <dgm:cxn modelId="{A266E357-48FA-4776-857B-747EA6D70726}" type="presParOf" srcId="{B1EBFE8A-64C1-46AF-AE7E-E7F75D3F4D78}" destId="{92D49CEC-98D6-497B-A983-5988D1337B84}" srcOrd="0" destOrd="0" presId="urn:microsoft.com/office/officeart/2005/8/layout/hierarchy4"/>
    <dgm:cxn modelId="{5527C1FB-CD67-4084-A048-3C66B547D1E1}" type="presParOf" srcId="{B1EBFE8A-64C1-46AF-AE7E-E7F75D3F4D78}" destId="{227FE716-EC31-4A54-AD76-50C7B99B2A83}" srcOrd="1" destOrd="0" presId="urn:microsoft.com/office/officeart/2005/8/layout/hierarchy4"/>
    <dgm:cxn modelId="{9619C2B1-7B44-448E-B55C-7949E2CB426A}" type="presParOf" srcId="{07793EA1-A021-4FAA-A832-D79ECFB55685}" destId="{DDF8DB3C-D6D2-4D42-BB48-5581B60F39E5}" srcOrd="11" destOrd="0" presId="urn:microsoft.com/office/officeart/2005/8/layout/hierarchy4"/>
    <dgm:cxn modelId="{CE893ADE-D7C9-4302-84D8-DC72F8B13234}" type="presParOf" srcId="{07793EA1-A021-4FAA-A832-D79ECFB55685}" destId="{1F603367-D002-41A0-A981-06A8FF17D046}" srcOrd="12" destOrd="0" presId="urn:microsoft.com/office/officeart/2005/8/layout/hierarchy4"/>
    <dgm:cxn modelId="{FFF44C7E-FAD1-4D1B-947B-240E03ED643C}" type="presParOf" srcId="{1F603367-D002-41A0-A981-06A8FF17D046}" destId="{EF6C3143-6F21-4E2A-8548-AED6E33F8C5F}" srcOrd="0" destOrd="0" presId="urn:microsoft.com/office/officeart/2005/8/layout/hierarchy4"/>
    <dgm:cxn modelId="{C4FB7295-A18C-4268-947D-9953FFF765A9}" type="presParOf" srcId="{1F603367-D002-41A0-A981-06A8FF17D046}" destId="{9BFE4E99-3256-486D-B9FA-4496460EFC7C}" srcOrd="1" destOrd="0" presId="urn:microsoft.com/office/officeart/2005/8/layout/hierarchy4"/>
    <dgm:cxn modelId="{631D9293-934D-4716-880B-82EA97CE643A}" type="presParOf" srcId="{1F603367-D002-41A0-A981-06A8FF17D046}" destId="{DE14D301-C2C5-4FDF-8569-48691C9ECCB4}" srcOrd="2" destOrd="0" presId="urn:microsoft.com/office/officeart/2005/8/layout/hierarchy4"/>
    <dgm:cxn modelId="{D5E08B8B-7944-42D4-9495-4CD4416C81F8}" type="presParOf" srcId="{DE14D301-C2C5-4FDF-8569-48691C9ECCB4}" destId="{C3A1C41A-C0CD-47E0-8828-4C5732C93BD0}" srcOrd="0" destOrd="0" presId="urn:microsoft.com/office/officeart/2005/8/layout/hierarchy4"/>
    <dgm:cxn modelId="{F9F733C9-CC68-496C-88AD-588889023BEF}" type="presParOf" srcId="{C3A1C41A-C0CD-47E0-8828-4C5732C93BD0}" destId="{82FC9F67-33E0-426D-BD2C-73CC50CDEF2E}" srcOrd="0" destOrd="0" presId="urn:microsoft.com/office/officeart/2005/8/layout/hierarchy4"/>
    <dgm:cxn modelId="{B7931BB0-2BF2-4E07-98F6-9551B57BB8B2}" type="presParOf" srcId="{C3A1C41A-C0CD-47E0-8828-4C5732C93BD0}" destId="{55C2825A-A4AA-4B62-A493-580770E25762}" srcOrd="1" destOrd="0" presId="urn:microsoft.com/office/officeart/2005/8/layout/hierarchy4"/>
    <dgm:cxn modelId="{A2F079FC-DDD3-4A84-8540-6F53AB684008}" type="presParOf" srcId="{DE14D301-C2C5-4FDF-8569-48691C9ECCB4}" destId="{0FE59B31-05F5-44C9-AEBC-041935FAFF1B}" srcOrd="1" destOrd="0" presId="urn:microsoft.com/office/officeart/2005/8/layout/hierarchy4"/>
    <dgm:cxn modelId="{625C07DC-512A-4488-8718-69340CB665C8}" type="presParOf" srcId="{DE14D301-C2C5-4FDF-8569-48691C9ECCB4}" destId="{1F7B92B6-C0DD-4AC1-B314-DC9EBB22DB41}" srcOrd="2" destOrd="0" presId="urn:microsoft.com/office/officeart/2005/8/layout/hierarchy4"/>
    <dgm:cxn modelId="{DC414C6E-C4DE-4B86-82DE-8EA33D63428E}" type="presParOf" srcId="{1F7B92B6-C0DD-4AC1-B314-DC9EBB22DB41}" destId="{85C27167-D624-4AD1-BFA6-9F14AE840F20}" srcOrd="0" destOrd="0" presId="urn:microsoft.com/office/officeart/2005/8/layout/hierarchy4"/>
    <dgm:cxn modelId="{71620777-F901-4EE0-B112-EAE29C1B5C6F}" type="presParOf" srcId="{1F7B92B6-C0DD-4AC1-B314-DC9EBB22DB41}" destId="{94164D96-8EA8-4D8D-AD20-8FB4D33F6E78}" srcOrd="1" destOrd="0" presId="urn:microsoft.com/office/officeart/2005/8/layout/hierarchy4"/>
    <dgm:cxn modelId="{86B99210-EC44-44CC-9C86-8805BED393DE}" type="presParOf" srcId="{07793EA1-A021-4FAA-A832-D79ECFB55685}" destId="{A0D2D1D5-2965-4F4D-97F6-EB4EBAE1926A}" srcOrd="13" destOrd="0" presId="urn:microsoft.com/office/officeart/2005/8/layout/hierarchy4"/>
    <dgm:cxn modelId="{5ECAE403-8B20-482C-8D6C-007226F68278}" type="presParOf" srcId="{07793EA1-A021-4FAA-A832-D79ECFB55685}" destId="{BF0DB4E7-8A4E-4864-BB57-EDDAE2583541}" srcOrd="14" destOrd="0" presId="urn:microsoft.com/office/officeart/2005/8/layout/hierarchy4"/>
    <dgm:cxn modelId="{557062FA-DC59-4F1D-A91C-71585398B50E}" type="presParOf" srcId="{BF0DB4E7-8A4E-4864-BB57-EDDAE2583541}" destId="{60F63539-8C6C-433B-A986-D09B9638D9FC}" srcOrd="0" destOrd="0" presId="urn:microsoft.com/office/officeart/2005/8/layout/hierarchy4"/>
    <dgm:cxn modelId="{6D76C01E-D300-492D-85F7-977A291B60CD}" type="presParOf" srcId="{BF0DB4E7-8A4E-4864-BB57-EDDAE2583541}" destId="{CDD3FD31-994D-49F2-B6B3-4B4D75743D5D}" srcOrd="1" destOrd="0" presId="urn:microsoft.com/office/officeart/2005/8/layout/hierarchy4"/>
    <dgm:cxn modelId="{80318148-8350-4483-B415-5AD10D1D2D3A}" type="presParOf" srcId="{BF0DB4E7-8A4E-4864-BB57-EDDAE2583541}" destId="{E5263C9F-E222-4EEC-8E6C-41285161A008}" srcOrd="2" destOrd="0" presId="urn:microsoft.com/office/officeart/2005/8/layout/hierarchy4"/>
    <dgm:cxn modelId="{D09C229D-9D7C-404B-AE45-62BBCB716159}" type="presParOf" srcId="{E5263C9F-E222-4EEC-8E6C-41285161A008}" destId="{24B70D1C-99D0-4629-A4A2-14D68A284E48}" srcOrd="0" destOrd="0" presId="urn:microsoft.com/office/officeart/2005/8/layout/hierarchy4"/>
    <dgm:cxn modelId="{5ED4AD73-773E-4955-98A7-37B9914B8279}" type="presParOf" srcId="{24B70D1C-99D0-4629-A4A2-14D68A284E48}" destId="{4AAD52DE-6CF4-4A4D-A934-5B78DCA573FA}" srcOrd="0" destOrd="0" presId="urn:microsoft.com/office/officeart/2005/8/layout/hierarchy4"/>
    <dgm:cxn modelId="{0341D1D8-6D00-4B8A-B05F-EC7A217FBCF1}" type="presParOf" srcId="{24B70D1C-99D0-4629-A4A2-14D68A284E48}" destId="{BEACC7CC-3307-4F4A-BDD8-619AD93E5D51}"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7329BB-3CE5-4385-9F12-C185065E1AFA}" type="doc">
      <dgm:prSet loTypeId="urn:microsoft.com/office/officeart/2005/8/layout/hierarchy1" loCatId="hierarchy" qsTypeId="urn:microsoft.com/office/officeart/2005/8/quickstyle/simple3" qsCatId="simple" csTypeId="urn:microsoft.com/office/officeart/2005/8/colors/colorful3" csCatId="colorful" phldr="1"/>
      <dgm:spPr/>
      <dgm:t>
        <a:bodyPr/>
        <a:lstStyle/>
        <a:p>
          <a:endParaRPr lang="zh-CN" altLang="en-US"/>
        </a:p>
      </dgm:t>
    </dgm:pt>
    <dgm:pt modelId="{10427BBA-81CA-4377-9EA0-10BC8EBA760D}">
      <dgm:prSet phldrT="[文本]" custT="1"/>
      <dgm:spPr/>
      <dgm:t>
        <a:bodyPr/>
        <a:lstStyle/>
        <a:p>
          <a:r>
            <a:rPr lang="zh-CN" altLang="en-US" sz="1400" dirty="0" smtClean="0">
              <a:latin typeface="微软雅黑" pitchFamily="34" charset="-122"/>
              <a:ea typeface="微软雅黑" pitchFamily="34" charset="-122"/>
            </a:rPr>
            <a:t>数据基础设施</a:t>
          </a:r>
          <a:endParaRPr lang="zh-CN" altLang="en-US" sz="1400" dirty="0">
            <a:latin typeface="微软雅黑" pitchFamily="34" charset="-122"/>
            <a:ea typeface="微软雅黑" pitchFamily="34" charset="-122"/>
          </a:endParaRPr>
        </a:p>
      </dgm:t>
    </dgm:pt>
    <dgm:pt modelId="{AA0E875E-EBD5-496F-8276-3464EC9C0597}" type="parTrans" cxnId="{28C365D3-ED9B-4954-8CFD-462CDC7B9C9C}">
      <dgm:prSet/>
      <dgm:spPr/>
      <dgm:t>
        <a:bodyPr/>
        <a:lstStyle/>
        <a:p>
          <a:endParaRPr lang="zh-CN" altLang="en-US" sz="1400">
            <a:latin typeface="微软雅黑" pitchFamily="34" charset="-122"/>
            <a:ea typeface="微软雅黑" pitchFamily="34" charset="-122"/>
          </a:endParaRPr>
        </a:p>
      </dgm:t>
    </dgm:pt>
    <dgm:pt modelId="{30055486-E7B5-4C38-9EED-9D843C670B39}" type="sibTrans" cxnId="{28C365D3-ED9B-4954-8CFD-462CDC7B9C9C}">
      <dgm:prSet/>
      <dgm:spPr/>
      <dgm:t>
        <a:bodyPr/>
        <a:lstStyle/>
        <a:p>
          <a:endParaRPr lang="zh-CN" altLang="en-US" sz="1400">
            <a:latin typeface="微软雅黑" pitchFamily="34" charset="-122"/>
            <a:ea typeface="微软雅黑" pitchFamily="34" charset="-122"/>
          </a:endParaRPr>
        </a:p>
      </dgm:t>
    </dgm:pt>
    <dgm:pt modelId="{18250DC1-2F68-499C-8B19-FAE089D3A6AC}">
      <dgm:prSet phldrT="[文本]" custT="1"/>
      <dgm:spPr/>
      <dgm:t>
        <a:bodyPr/>
        <a:lstStyle/>
        <a:p>
          <a:r>
            <a:rPr lang="zh-CN" altLang="en-US" sz="1400" dirty="0" smtClean="0">
              <a:latin typeface="微软雅黑" pitchFamily="34" charset="-122"/>
              <a:ea typeface="微软雅黑" pitchFamily="34" charset="-122"/>
            </a:rPr>
            <a:t>数据仓库</a:t>
          </a:r>
          <a:endParaRPr lang="zh-CN" altLang="en-US" sz="1400" dirty="0">
            <a:latin typeface="微软雅黑" pitchFamily="34" charset="-122"/>
            <a:ea typeface="微软雅黑" pitchFamily="34" charset="-122"/>
          </a:endParaRPr>
        </a:p>
      </dgm:t>
    </dgm:pt>
    <dgm:pt modelId="{ECC2848D-80FB-4131-920A-5FDEB685F21F}" type="parTrans" cxnId="{9BD7538F-7B35-4B1E-BFD0-FBF5B2E79647}">
      <dgm:prSet/>
      <dgm:spPr/>
      <dgm:t>
        <a:bodyPr/>
        <a:lstStyle/>
        <a:p>
          <a:endParaRPr lang="zh-CN" altLang="en-US" sz="1400">
            <a:latin typeface="微软雅黑" pitchFamily="34" charset="-122"/>
            <a:ea typeface="微软雅黑" pitchFamily="34" charset="-122"/>
          </a:endParaRPr>
        </a:p>
      </dgm:t>
    </dgm:pt>
    <dgm:pt modelId="{537BDEA8-3F8E-4618-8520-AC18C910ABCE}" type="sibTrans" cxnId="{9BD7538F-7B35-4B1E-BFD0-FBF5B2E79647}">
      <dgm:prSet/>
      <dgm:spPr/>
      <dgm:t>
        <a:bodyPr/>
        <a:lstStyle/>
        <a:p>
          <a:endParaRPr lang="zh-CN" altLang="en-US" sz="1400">
            <a:latin typeface="微软雅黑" pitchFamily="34" charset="-122"/>
            <a:ea typeface="微软雅黑" pitchFamily="34" charset="-122"/>
          </a:endParaRPr>
        </a:p>
      </dgm:t>
    </dgm:pt>
    <dgm:pt modelId="{0C5A3A9A-CF0C-4B9F-8E86-28C74418CE33}">
      <dgm:prSet phldrT="[文本]" custT="1"/>
      <dgm:spPr/>
      <dgm:t>
        <a:bodyPr/>
        <a:lstStyle/>
        <a:p>
          <a:r>
            <a:rPr lang="zh-CN" altLang="en-US" sz="1400" dirty="0" smtClean="0">
              <a:latin typeface="微软雅黑" pitchFamily="34" charset="-122"/>
              <a:ea typeface="微软雅黑" pitchFamily="34" charset="-122"/>
            </a:rPr>
            <a:t>文件系统</a:t>
          </a:r>
          <a:endParaRPr lang="zh-CN" altLang="en-US" sz="1400" dirty="0">
            <a:latin typeface="微软雅黑" pitchFamily="34" charset="-122"/>
            <a:ea typeface="微软雅黑" pitchFamily="34" charset="-122"/>
          </a:endParaRPr>
        </a:p>
      </dgm:t>
    </dgm:pt>
    <dgm:pt modelId="{DC78B24C-F0E0-430B-8D67-B09F02E2E168}" type="parTrans" cxnId="{E40AC20B-1492-49AF-97DF-498D96A19A6C}">
      <dgm:prSet/>
      <dgm:spPr/>
      <dgm:t>
        <a:bodyPr/>
        <a:lstStyle/>
        <a:p>
          <a:endParaRPr lang="zh-CN" altLang="en-US" sz="1400">
            <a:latin typeface="微软雅黑" pitchFamily="34" charset="-122"/>
            <a:ea typeface="微软雅黑" pitchFamily="34" charset="-122"/>
          </a:endParaRPr>
        </a:p>
      </dgm:t>
    </dgm:pt>
    <dgm:pt modelId="{BAC9C9AC-0C20-4EDD-94CF-10F7EFB89AE0}" type="sibTrans" cxnId="{E40AC20B-1492-49AF-97DF-498D96A19A6C}">
      <dgm:prSet/>
      <dgm:spPr/>
      <dgm:t>
        <a:bodyPr/>
        <a:lstStyle/>
        <a:p>
          <a:endParaRPr lang="zh-CN" altLang="en-US" sz="1400">
            <a:latin typeface="微软雅黑" pitchFamily="34" charset="-122"/>
            <a:ea typeface="微软雅黑" pitchFamily="34" charset="-122"/>
          </a:endParaRPr>
        </a:p>
      </dgm:t>
    </dgm:pt>
    <dgm:pt modelId="{B63DB956-2D0D-48A4-8C77-A6882E1827EC}">
      <dgm:prSet phldrT="[文本]" custT="1"/>
      <dgm:spPr/>
      <dgm:t>
        <a:bodyPr/>
        <a:lstStyle/>
        <a:p>
          <a:r>
            <a:rPr lang="zh-CN" altLang="en-US" sz="1400" dirty="0" smtClean="0">
              <a:latin typeface="微软雅黑" pitchFamily="34" charset="-122"/>
              <a:ea typeface="微软雅黑" pitchFamily="34" charset="-122"/>
            </a:rPr>
            <a:t>本地集中备份</a:t>
          </a:r>
          <a:endParaRPr lang="zh-CN" altLang="en-US" sz="1400" dirty="0">
            <a:latin typeface="微软雅黑" pitchFamily="34" charset="-122"/>
            <a:ea typeface="微软雅黑" pitchFamily="34" charset="-122"/>
          </a:endParaRPr>
        </a:p>
      </dgm:t>
    </dgm:pt>
    <dgm:pt modelId="{1769166F-5772-4EF9-A71C-BBF137E77BA1}" type="parTrans" cxnId="{56C858B5-67B5-4C3C-8E6D-90DE93ECBD65}">
      <dgm:prSet/>
      <dgm:spPr/>
      <dgm:t>
        <a:bodyPr/>
        <a:lstStyle/>
        <a:p>
          <a:endParaRPr lang="zh-CN" altLang="en-US" sz="1400">
            <a:latin typeface="微软雅黑" pitchFamily="34" charset="-122"/>
            <a:ea typeface="微软雅黑" pitchFamily="34" charset="-122"/>
          </a:endParaRPr>
        </a:p>
      </dgm:t>
    </dgm:pt>
    <dgm:pt modelId="{67A2CE97-80D1-4F16-B21F-D06A671A1466}" type="sibTrans" cxnId="{56C858B5-67B5-4C3C-8E6D-90DE93ECBD65}">
      <dgm:prSet/>
      <dgm:spPr/>
      <dgm:t>
        <a:bodyPr/>
        <a:lstStyle/>
        <a:p>
          <a:endParaRPr lang="zh-CN" altLang="en-US" sz="1400">
            <a:latin typeface="微软雅黑" pitchFamily="34" charset="-122"/>
            <a:ea typeface="微软雅黑" pitchFamily="34" charset="-122"/>
          </a:endParaRPr>
        </a:p>
      </dgm:t>
    </dgm:pt>
    <dgm:pt modelId="{19CCFA00-6353-49D0-822E-4ADBD090C3BB}">
      <dgm:prSet phldrT="[文本]" custT="1"/>
      <dgm:spPr/>
      <dgm:t>
        <a:bodyPr/>
        <a:lstStyle/>
        <a:p>
          <a:r>
            <a:rPr lang="zh-CN" altLang="en-US" sz="1400" dirty="0" smtClean="0">
              <a:latin typeface="微软雅黑" pitchFamily="34" charset="-122"/>
              <a:ea typeface="微软雅黑" pitchFamily="34" charset="-122"/>
            </a:rPr>
            <a:t>远程备份</a:t>
          </a:r>
          <a:endParaRPr lang="zh-CN" altLang="en-US" sz="1400" dirty="0">
            <a:latin typeface="微软雅黑" pitchFamily="34" charset="-122"/>
            <a:ea typeface="微软雅黑" pitchFamily="34" charset="-122"/>
          </a:endParaRPr>
        </a:p>
      </dgm:t>
    </dgm:pt>
    <dgm:pt modelId="{3198969E-6C2B-4E70-9304-48BAD598D107}" type="parTrans" cxnId="{9BCCE1F2-0305-44B9-9C18-206B242586C5}">
      <dgm:prSet/>
      <dgm:spPr/>
      <dgm:t>
        <a:bodyPr/>
        <a:lstStyle/>
        <a:p>
          <a:endParaRPr lang="zh-CN" altLang="en-US" sz="1400">
            <a:latin typeface="微软雅黑" pitchFamily="34" charset="-122"/>
            <a:ea typeface="微软雅黑" pitchFamily="34" charset="-122"/>
          </a:endParaRPr>
        </a:p>
      </dgm:t>
    </dgm:pt>
    <dgm:pt modelId="{FCF9473A-F8E9-45A8-9608-CF02CF131683}" type="sibTrans" cxnId="{9BCCE1F2-0305-44B9-9C18-206B242586C5}">
      <dgm:prSet/>
      <dgm:spPr/>
      <dgm:t>
        <a:bodyPr/>
        <a:lstStyle/>
        <a:p>
          <a:endParaRPr lang="zh-CN" altLang="en-US" sz="1400">
            <a:latin typeface="微软雅黑" pitchFamily="34" charset="-122"/>
            <a:ea typeface="微软雅黑" pitchFamily="34" charset="-122"/>
          </a:endParaRPr>
        </a:p>
      </dgm:t>
    </dgm:pt>
    <dgm:pt modelId="{0ACDDA60-E5BD-4429-805D-4F57E5D7324C}" type="pres">
      <dgm:prSet presAssocID="{677329BB-3CE5-4385-9F12-C185065E1AFA}" presName="hierChild1" presStyleCnt="0">
        <dgm:presLayoutVars>
          <dgm:chPref val="1"/>
          <dgm:dir/>
          <dgm:animOne val="branch"/>
          <dgm:animLvl val="lvl"/>
          <dgm:resizeHandles/>
        </dgm:presLayoutVars>
      </dgm:prSet>
      <dgm:spPr/>
      <dgm:t>
        <a:bodyPr/>
        <a:lstStyle/>
        <a:p>
          <a:endParaRPr lang="zh-CN" altLang="en-US"/>
        </a:p>
      </dgm:t>
    </dgm:pt>
    <dgm:pt modelId="{BECF9A99-B251-47F1-ACEE-39632890A004}" type="pres">
      <dgm:prSet presAssocID="{10427BBA-81CA-4377-9EA0-10BC8EBA760D}" presName="hierRoot1" presStyleCnt="0"/>
      <dgm:spPr/>
    </dgm:pt>
    <dgm:pt modelId="{58EF5AB7-70F4-4EE2-9EB4-8BC800BEA7CC}" type="pres">
      <dgm:prSet presAssocID="{10427BBA-81CA-4377-9EA0-10BC8EBA760D}" presName="composite" presStyleCnt="0"/>
      <dgm:spPr/>
    </dgm:pt>
    <dgm:pt modelId="{B304FEC5-6859-4085-A356-AE4125F769B1}" type="pres">
      <dgm:prSet presAssocID="{10427BBA-81CA-4377-9EA0-10BC8EBA760D}" presName="background" presStyleLbl="node0" presStyleIdx="0" presStyleCnt="1"/>
      <dgm:spPr/>
    </dgm:pt>
    <dgm:pt modelId="{84BCC5A2-F9DE-4116-9D21-759DCE4413D8}" type="pres">
      <dgm:prSet presAssocID="{10427BBA-81CA-4377-9EA0-10BC8EBA760D}" presName="text" presStyleLbl="fgAcc0" presStyleIdx="0" presStyleCnt="1">
        <dgm:presLayoutVars>
          <dgm:chPref val="3"/>
        </dgm:presLayoutVars>
      </dgm:prSet>
      <dgm:spPr/>
      <dgm:t>
        <a:bodyPr/>
        <a:lstStyle/>
        <a:p>
          <a:endParaRPr lang="zh-CN" altLang="en-US"/>
        </a:p>
      </dgm:t>
    </dgm:pt>
    <dgm:pt modelId="{0221B65B-58DC-42AA-A248-93E3BA46B2A1}" type="pres">
      <dgm:prSet presAssocID="{10427BBA-81CA-4377-9EA0-10BC8EBA760D}" presName="hierChild2" presStyleCnt="0"/>
      <dgm:spPr/>
    </dgm:pt>
    <dgm:pt modelId="{AAA88C15-B199-4F60-A11E-4710F1EA2EDA}" type="pres">
      <dgm:prSet presAssocID="{ECC2848D-80FB-4131-920A-5FDEB685F21F}" presName="Name10" presStyleLbl="parChTrans1D2" presStyleIdx="0" presStyleCnt="4"/>
      <dgm:spPr/>
      <dgm:t>
        <a:bodyPr/>
        <a:lstStyle/>
        <a:p>
          <a:endParaRPr lang="zh-CN" altLang="en-US"/>
        </a:p>
      </dgm:t>
    </dgm:pt>
    <dgm:pt modelId="{EFA5472C-8215-4001-A621-AF0F7D886D78}" type="pres">
      <dgm:prSet presAssocID="{18250DC1-2F68-499C-8B19-FAE089D3A6AC}" presName="hierRoot2" presStyleCnt="0"/>
      <dgm:spPr/>
    </dgm:pt>
    <dgm:pt modelId="{A62B2E60-3E08-4B75-8120-7A2629E9DD18}" type="pres">
      <dgm:prSet presAssocID="{18250DC1-2F68-499C-8B19-FAE089D3A6AC}" presName="composite2" presStyleCnt="0"/>
      <dgm:spPr/>
    </dgm:pt>
    <dgm:pt modelId="{E82B50DC-8D9B-41BA-B943-02DCD1EC4F66}" type="pres">
      <dgm:prSet presAssocID="{18250DC1-2F68-499C-8B19-FAE089D3A6AC}" presName="background2" presStyleLbl="node2" presStyleIdx="0" presStyleCnt="4"/>
      <dgm:spPr/>
    </dgm:pt>
    <dgm:pt modelId="{39141BB6-CB82-4DB6-B367-5ACD75F388B2}" type="pres">
      <dgm:prSet presAssocID="{18250DC1-2F68-499C-8B19-FAE089D3A6AC}" presName="text2" presStyleLbl="fgAcc2" presStyleIdx="0" presStyleCnt="4" custLinFactNeighborX="-38225">
        <dgm:presLayoutVars>
          <dgm:chPref val="3"/>
        </dgm:presLayoutVars>
      </dgm:prSet>
      <dgm:spPr/>
      <dgm:t>
        <a:bodyPr/>
        <a:lstStyle/>
        <a:p>
          <a:endParaRPr lang="zh-CN" altLang="en-US"/>
        </a:p>
      </dgm:t>
    </dgm:pt>
    <dgm:pt modelId="{8A8D932B-102E-40CF-9BC7-DD1E2BA1F311}" type="pres">
      <dgm:prSet presAssocID="{18250DC1-2F68-499C-8B19-FAE089D3A6AC}" presName="hierChild3" presStyleCnt="0"/>
      <dgm:spPr/>
    </dgm:pt>
    <dgm:pt modelId="{44963F83-E1D2-4639-A58D-444195845B6D}" type="pres">
      <dgm:prSet presAssocID="{DC78B24C-F0E0-430B-8D67-B09F02E2E168}" presName="Name10" presStyleLbl="parChTrans1D2" presStyleIdx="1" presStyleCnt="4"/>
      <dgm:spPr/>
      <dgm:t>
        <a:bodyPr/>
        <a:lstStyle/>
        <a:p>
          <a:endParaRPr lang="zh-CN" altLang="en-US"/>
        </a:p>
      </dgm:t>
    </dgm:pt>
    <dgm:pt modelId="{6EEF0182-A30D-48A1-8AFC-AB198C5D4921}" type="pres">
      <dgm:prSet presAssocID="{0C5A3A9A-CF0C-4B9F-8E86-28C74418CE33}" presName="hierRoot2" presStyleCnt="0"/>
      <dgm:spPr/>
    </dgm:pt>
    <dgm:pt modelId="{5D3DFB4F-F55E-4DC2-9FE0-D04B194DD427}" type="pres">
      <dgm:prSet presAssocID="{0C5A3A9A-CF0C-4B9F-8E86-28C74418CE33}" presName="composite2" presStyleCnt="0"/>
      <dgm:spPr/>
    </dgm:pt>
    <dgm:pt modelId="{E85EEB6D-6CFE-4D82-A055-208A5A7A5159}" type="pres">
      <dgm:prSet presAssocID="{0C5A3A9A-CF0C-4B9F-8E86-28C74418CE33}" presName="background2" presStyleLbl="node2" presStyleIdx="1" presStyleCnt="4"/>
      <dgm:spPr/>
    </dgm:pt>
    <dgm:pt modelId="{90E1BD1F-BEAB-4C08-84AE-057A420F74F9}" type="pres">
      <dgm:prSet presAssocID="{0C5A3A9A-CF0C-4B9F-8E86-28C74418CE33}" presName="text2" presStyleLbl="fgAcc2" presStyleIdx="1" presStyleCnt="4" custLinFactNeighborX="-9047">
        <dgm:presLayoutVars>
          <dgm:chPref val="3"/>
        </dgm:presLayoutVars>
      </dgm:prSet>
      <dgm:spPr/>
      <dgm:t>
        <a:bodyPr/>
        <a:lstStyle/>
        <a:p>
          <a:endParaRPr lang="zh-CN" altLang="en-US"/>
        </a:p>
      </dgm:t>
    </dgm:pt>
    <dgm:pt modelId="{217CCDB8-0199-4138-8CB3-B438513F6FBA}" type="pres">
      <dgm:prSet presAssocID="{0C5A3A9A-CF0C-4B9F-8E86-28C74418CE33}" presName="hierChild3" presStyleCnt="0"/>
      <dgm:spPr/>
    </dgm:pt>
    <dgm:pt modelId="{C34B6977-0A9F-40CE-AC95-17485DF5392F}" type="pres">
      <dgm:prSet presAssocID="{1769166F-5772-4EF9-A71C-BBF137E77BA1}" presName="Name10" presStyleLbl="parChTrans1D2" presStyleIdx="2" presStyleCnt="4"/>
      <dgm:spPr/>
      <dgm:t>
        <a:bodyPr/>
        <a:lstStyle/>
        <a:p>
          <a:endParaRPr lang="zh-CN" altLang="en-US"/>
        </a:p>
      </dgm:t>
    </dgm:pt>
    <dgm:pt modelId="{A0E4F844-8F39-4B9C-A6BA-10AC687B09AD}" type="pres">
      <dgm:prSet presAssocID="{B63DB956-2D0D-48A4-8C77-A6882E1827EC}" presName="hierRoot2" presStyleCnt="0"/>
      <dgm:spPr/>
    </dgm:pt>
    <dgm:pt modelId="{8FFF9823-9D5D-44EF-B739-B3D39B4DF107}" type="pres">
      <dgm:prSet presAssocID="{B63DB956-2D0D-48A4-8C77-A6882E1827EC}" presName="composite2" presStyleCnt="0"/>
      <dgm:spPr/>
    </dgm:pt>
    <dgm:pt modelId="{DDF90CBE-5241-4123-A766-221E70DB8F8E}" type="pres">
      <dgm:prSet presAssocID="{B63DB956-2D0D-48A4-8C77-A6882E1827EC}" presName="background2" presStyleLbl="node2" presStyleIdx="2" presStyleCnt="4"/>
      <dgm:spPr/>
    </dgm:pt>
    <dgm:pt modelId="{F4FF890C-1BA0-44C0-BA1C-3A9E5C5CB9C2}" type="pres">
      <dgm:prSet presAssocID="{B63DB956-2D0D-48A4-8C77-A6882E1827EC}" presName="text2" presStyleLbl="fgAcc2" presStyleIdx="2" presStyleCnt="4" custLinFactNeighborX="13564">
        <dgm:presLayoutVars>
          <dgm:chPref val="3"/>
        </dgm:presLayoutVars>
      </dgm:prSet>
      <dgm:spPr/>
      <dgm:t>
        <a:bodyPr/>
        <a:lstStyle/>
        <a:p>
          <a:endParaRPr lang="zh-CN" altLang="en-US"/>
        </a:p>
      </dgm:t>
    </dgm:pt>
    <dgm:pt modelId="{31756ED7-B8C2-45F4-A5F5-6E43C3AD0CB3}" type="pres">
      <dgm:prSet presAssocID="{B63DB956-2D0D-48A4-8C77-A6882E1827EC}" presName="hierChild3" presStyleCnt="0"/>
      <dgm:spPr/>
    </dgm:pt>
    <dgm:pt modelId="{AC2A98E2-25C4-4486-8EE7-8DA952DF72EC}" type="pres">
      <dgm:prSet presAssocID="{3198969E-6C2B-4E70-9304-48BAD598D107}" presName="Name10" presStyleLbl="parChTrans1D2" presStyleIdx="3" presStyleCnt="4"/>
      <dgm:spPr/>
      <dgm:t>
        <a:bodyPr/>
        <a:lstStyle/>
        <a:p>
          <a:endParaRPr lang="zh-CN" altLang="en-US"/>
        </a:p>
      </dgm:t>
    </dgm:pt>
    <dgm:pt modelId="{4A8F6DC4-093C-40F2-A886-B231D978E96C}" type="pres">
      <dgm:prSet presAssocID="{19CCFA00-6353-49D0-822E-4ADBD090C3BB}" presName="hierRoot2" presStyleCnt="0"/>
      <dgm:spPr/>
    </dgm:pt>
    <dgm:pt modelId="{3EB1464D-CE74-4416-A4EC-F4CEFB75CC6B}" type="pres">
      <dgm:prSet presAssocID="{19CCFA00-6353-49D0-822E-4ADBD090C3BB}" presName="composite2" presStyleCnt="0"/>
      <dgm:spPr/>
    </dgm:pt>
    <dgm:pt modelId="{002DD7F0-35A7-49C2-9530-4DA5B5A88186}" type="pres">
      <dgm:prSet presAssocID="{19CCFA00-6353-49D0-822E-4ADBD090C3BB}" presName="background2" presStyleLbl="node2" presStyleIdx="3" presStyleCnt="4"/>
      <dgm:spPr/>
    </dgm:pt>
    <dgm:pt modelId="{2B6F9BD4-3478-4E31-A5D6-F471BDBED996}" type="pres">
      <dgm:prSet presAssocID="{19CCFA00-6353-49D0-822E-4ADBD090C3BB}" presName="text2" presStyleLbl="fgAcc2" presStyleIdx="3" presStyleCnt="4" custLinFactNeighborX="42410">
        <dgm:presLayoutVars>
          <dgm:chPref val="3"/>
        </dgm:presLayoutVars>
      </dgm:prSet>
      <dgm:spPr/>
      <dgm:t>
        <a:bodyPr/>
        <a:lstStyle/>
        <a:p>
          <a:endParaRPr lang="zh-CN" altLang="en-US"/>
        </a:p>
      </dgm:t>
    </dgm:pt>
    <dgm:pt modelId="{4413026F-CAE2-4E2A-A2D7-3413714D9548}" type="pres">
      <dgm:prSet presAssocID="{19CCFA00-6353-49D0-822E-4ADBD090C3BB}" presName="hierChild3" presStyleCnt="0"/>
      <dgm:spPr/>
    </dgm:pt>
  </dgm:ptLst>
  <dgm:cxnLst>
    <dgm:cxn modelId="{E539CB7A-9758-4875-A992-ED3E0FE94FC9}" type="presOf" srcId="{ECC2848D-80FB-4131-920A-5FDEB685F21F}" destId="{AAA88C15-B199-4F60-A11E-4710F1EA2EDA}" srcOrd="0" destOrd="0" presId="urn:microsoft.com/office/officeart/2005/8/layout/hierarchy1"/>
    <dgm:cxn modelId="{99B4A4C6-8B2C-4805-8E9C-8BEC83FCE3FA}" type="presOf" srcId="{1769166F-5772-4EF9-A71C-BBF137E77BA1}" destId="{C34B6977-0A9F-40CE-AC95-17485DF5392F}" srcOrd="0" destOrd="0" presId="urn:microsoft.com/office/officeart/2005/8/layout/hierarchy1"/>
    <dgm:cxn modelId="{9BCCE1F2-0305-44B9-9C18-206B242586C5}" srcId="{10427BBA-81CA-4377-9EA0-10BC8EBA760D}" destId="{19CCFA00-6353-49D0-822E-4ADBD090C3BB}" srcOrd="3" destOrd="0" parTransId="{3198969E-6C2B-4E70-9304-48BAD598D107}" sibTransId="{FCF9473A-F8E9-45A8-9608-CF02CF131683}"/>
    <dgm:cxn modelId="{60FD2310-832B-4ABA-A63C-2ADF771D6243}" type="presOf" srcId="{18250DC1-2F68-499C-8B19-FAE089D3A6AC}" destId="{39141BB6-CB82-4DB6-B367-5ACD75F388B2}" srcOrd="0" destOrd="0" presId="urn:microsoft.com/office/officeart/2005/8/layout/hierarchy1"/>
    <dgm:cxn modelId="{F7A5323E-C6E1-4253-9EC2-809D61CA46E8}" type="presOf" srcId="{3198969E-6C2B-4E70-9304-48BAD598D107}" destId="{AC2A98E2-25C4-4486-8EE7-8DA952DF72EC}" srcOrd="0" destOrd="0" presId="urn:microsoft.com/office/officeart/2005/8/layout/hierarchy1"/>
    <dgm:cxn modelId="{EDC5A8B2-651F-438F-A9AE-27EE0B3B8465}" type="presOf" srcId="{19CCFA00-6353-49D0-822E-4ADBD090C3BB}" destId="{2B6F9BD4-3478-4E31-A5D6-F471BDBED996}" srcOrd="0" destOrd="0" presId="urn:microsoft.com/office/officeart/2005/8/layout/hierarchy1"/>
    <dgm:cxn modelId="{653DBD40-DE20-4FD5-B748-7760D05F5856}" type="presOf" srcId="{B63DB956-2D0D-48A4-8C77-A6882E1827EC}" destId="{F4FF890C-1BA0-44C0-BA1C-3A9E5C5CB9C2}" srcOrd="0" destOrd="0" presId="urn:microsoft.com/office/officeart/2005/8/layout/hierarchy1"/>
    <dgm:cxn modelId="{9BD7538F-7B35-4B1E-BFD0-FBF5B2E79647}" srcId="{10427BBA-81CA-4377-9EA0-10BC8EBA760D}" destId="{18250DC1-2F68-499C-8B19-FAE089D3A6AC}" srcOrd="0" destOrd="0" parTransId="{ECC2848D-80FB-4131-920A-5FDEB685F21F}" sibTransId="{537BDEA8-3F8E-4618-8520-AC18C910ABCE}"/>
    <dgm:cxn modelId="{7F8C7BAC-C2E5-464A-8C7C-F415A32D22E1}" type="presOf" srcId="{DC78B24C-F0E0-430B-8D67-B09F02E2E168}" destId="{44963F83-E1D2-4639-A58D-444195845B6D}" srcOrd="0" destOrd="0" presId="urn:microsoft.com/office/officeart/2005/8/layout/hierarchy1"/>
    <dgm:cxn modelId="{56C858B5-67B5-4C3C-8E6D-90DE93ECBD65}" srcId="{10427BBA-81CA-4377-9EA0-10BC8EBA760D}" destId="{B63DB956-2D0D-48A4-8C77-A6882E1827EC}" srcOrd="2" destOrd="0" parTransId="{1769166F-5772-4EF9-A71C-BBF137E77BA1}" sibTransId="{67A2CE97-80D1-4F16-B21F-D06A671A1466}"/>
    <dgm:cxn modelId="{E40AC20B-1492-49AF-97DF-498D96A19A6C}" srcId="{10427BBA-81CA-4377-9EA0-10BC8EBA760D}" destId="{0C5A3A9A-CF0C-4B9F-8E86-28C74418CE33}" srcOrd="1" destOrd="0" parTransId="{DC78B24C-F0E0-430B-8D67-B09F02E2E168}" sibTransId="{BAC9C9AC-0C20-4EDD-94CF-10F7EFB89AE0}"/>
    <dgm:cxn modelId="{7E26926C-87F7-46FD-BC27-0C8DB24F4C7A}" type="presOf" srcId="{0C5A3A9A-CF0C-4B9F-8E86-28C74418CE33}" destId="{90E1BD1F-BEAB-4C08-84AE-057A420F74F9}" srcOrd="0" destOrd="0" presId="urn:microsoft.com/office/officeart/2005/8/layout/hierarchy1"/>
    <dgm:cxn modelId="{28C365D3-ED9B-4954-8CFD-462CDC7B9C9C}" srcId="{677329BB-3CE5-4385-9F12-C185065E1AFA}" destId="{10427BBA-81CA-4377-9EA0-10BC8EBA760D}" srcOrd="0" destOrd="0" parTransId="{AA0E875E-EBD5-496F-8276-3464EC9C0597}" sibTransId="{30055486-E7B5-4C38-9EED-9D843C670B39}"/>
    <dgm:cxn modelId="{85ECBB92-5771-4627-BF63-66083D3563B0}" type="presOf" srcId="{677329BB-3CE5-4385-9F12-C185065E1AFA}" destId="{0ACDDA60-E5BD-4429-805D-4F57E5D7324C}" srcOrd="0" destOrd="0" presId="urn:microsoft.com/office/officeart/2005/8/layout/hierarchy1"/>
    <dgm:cxn modelId="{356D2E4F-0000-4B4F-9359-9723CF63BF95}" type="presOf" srcId="{10427BBA-81CA-4377-9EA0-10BC8EBA760D}" destId="{84BCC5A2-F9DE-4116-9D21-759DCE4413D8}" srcOrd="0" destOrd="0" presId="urn:microsoft.com/office/officeart/2005/8/layout/hierarchy1"/>
    <dgm:cxn modelId="{E9901790-170F-45CD-93CF-52E4373108FF}" type="presParOf" srcId="{0ACDDA60-E5BD-4429-805D-4F57E5D7324C}" destId="{BECF9A99-B251-47F1-ACEE-39632890A004}" srcOrd="0" destOrd="0" presId="urn:microsoft.com/office/officeart/2005/8/layout/hierarchy1"/>
    <dgm:cxn modelId="{7F0E0D1C-D4DC-4665-AC41-02BCBFB0077D}" type="presParOf" srcId="{BECF9A99-B251-47F1-ACEE-39632890A004}" destId="{58EF5AB7-70F4-4EE2-9EB4-8BC800BEA7CC}" srcOrd="0" destOrd="0" presId="urn:microsoft.com/office/officeart/2005/8/layout/hierarchy1"/>
    <dgm:cxn modelId="{36BCEC2F-9F76-4F13-B482-FAB0BE19293B}" type="presParOf" srcId="{58EF5AB7-70F4-4EE2-9EB4-8BC800BEA7CC}" destId="{B304FEC5-6859-4085-A356-AE4125F769B1}" srcOrd="0" destOrd="0" presId="urn:microsoft.com/office/officeart/2005/8/layout/hierarchy1"/>
    <dgm:cxn modelId="{29656FA9-23F6-469D-916E-293BF064C69F}" type="presParOf" srcId="{58EF5AB7-70F4-4EE2-9EB4-8BC800BEA7CC}" destId="{84BCC5A2-F9DE-4116-9D21-759DCE4413D8}" srcOrd="1" destOrd="0" presId="urn:microsoft.com/office/officeart/2005/8/layout/hierarchy1"/>
    <dgm:cxn modelId="{F3870928-79EA-4621-B52B-17C06178CCD3}" type="presParOf" srcId="{BECF9A99-B251-47F1-ACEE-39632890A004}" destId="{0221B65B-58DC-42AA-A248-93E3BA46B2A1}" srcOrd="1" destOrd="0" presId="urn:microsoft.com/office/officeart/2005/8/layout/hierarchy1"/>
    <dgm:cxn modelId="{A3634DB0-F60D-4C3B-89A2-5D7A33F6857B}" type="presParOf" srcId="{0221B65B-58DC-42AA-A248-93E3BA46B2A1}" destId="{AAA88C15-B199-4F60-A11E-4710F1EA2EDA}" srcOrd="0" destOrd="0" presId="urn:microsoft.com/office/officeart/2005/8/layout/hierarchy1"/>
    <dgm:cxn modelId="{634555C8-769D-4038-9A90-EECF3A5EF1E1}" type="presParOf" srcId="{0221B65B-58DC-42AA-A248-93E3BA46B2A1}" destId="{EFA5472C-8215-4001-A621-AF0F7D886D78}" srcOrd="1" destOrd="0" presId="urn:microsoft.com/office/officeart/2005/8/layout/hierarchy1"/>
    <dgm:cxn modelId="{38391630-33E5-4E34-B138-048961792323}" type="presParOf" srcId="{EFA5472C-8215-4001-A621-AF0F7D886D78}" destId="{A62B2E60-3E08-4B75-8120-7A2629E9DD18}" srcOrd="0" destOrd="0" presId="urn:microsoft.com/office/officeart/2005/8/layout/hierarchy1"/>
    <dgm:cxn modelId="{591326DB-7060-4999-8B44-E8EA1CD581BC}" type="presParOf" srcId="{A62B2E60-3E08-4B75-8120-7A2629E9DD18}" destId="{E82B50DC-8D9B-41BA-B943-02DCD1EC4F66}" srcOrd="0" destOrd="0" presId="urn:microsoft.com/office/officeart/2005/8/layout/hierarchy1"/>
    <dgm:cxn modelId="{B7E6D400-4FAF-4554-89EE-7730375A14C9}" type="presParOf" srcId="{A62B2E60-3E08-4B75-8120-7A2629E9DD18}" destId="{39141BB6-CB82-4DB6-B367-5ACD75F388B2}" srcOrd="1" destOrd="0" presId="urn:microsoft.com/office/officeart/2005/8/layout/hierarchy1"/>
    <dgm:cxn modelId="{CC88A64D-429B-4795-9B1E-B3D0E3805E6E}" type="presParOf" srcId="{EFA5472C-8215-4001-A621-AF0F7D886D78}" destId="{8A8D932B-102E-40CF-9BC7-DD1E2BA1F311}" srcOrd="1" destOrd="0" presId="urn:microsoft.com/office/officeart/2005/8/layout/hierarchy1"/>
    <dgm:cxn modelId="{5060549D-102F-4A0D-B2BD-768DDDB24BB9}" type="presParOf" srcId="{0221B65B-58DC-42AA-A248-93E3BA46B2A1}" destId="{44963F83-E1D2-4639-A58D-444195845B6D}" srcOrd="2" destOrd="0" presId="urn:microsoft.com/office/officeart/2005/8/layout/hierarchy1"/>
    <dgm:cxn modelId="{FC933600-7866-4780-9064-CAC5C16597D5}" type="presParOf" srcId="{0221B65B-58DC-42AA-A248-93E3BA46B2A1}" destId="{6EEF0182-A30D-48A1-8AFC-AB198C5D4921}" srcOrd="3" destOrd="0" presId="urn:microsoft.com/office/officeart/2005/8/layout/hierarchy1"/>
    <dgm:cxn modelId="{D8B60A9C-B97C-4CCB-910C-B9DC9F55F60B}" type="presParOf" srcId="{6EEF0182-A30D-48A1-8AFC-AB198C5D4921}" destId="{5D3DFB4F-F55E-4DC2-9FE0-D04B194DD427}" srcOrd="0" destOrd="0" presId="urn:microsoft.com/office/officeart/2005/8/layout/hierarchy1"/>
    <dgm:cxn modelId="{82EDF105-DFCA-4F7B-AAC8-583C3CBA69B8}" type="presParOf" srcId="{5D3DFB4F-F55E-4DC2-9FE0-D04B194DD427}" destId="{E85EEB6D-6CFE-4D82-A055-208A5A7A5159}" srcOrd="0" destOrd="0" presId="urn:microsoft.com/office/officeart/2005/8/layout/hierarchy1"/>
    <dgm:cxn modelId="{5F5260C5-C095-4E28-8EF6-77B16197D114}" type="presParOf" srcId="{5D3DFB4F-F55E-4DC2-9FE0-D04B194DD427}" destId="{90E1BD1F-BEAB-4C08-84AE-057A420F74F9}" srcOrd="1" destOrd="0" presId="urn:microsoft.com/office/officeart/2005/8/layout/hierarchy1"/>
    <dgm:cxn modelId="{960373F9-C8E4-46E8-871E-C36C3A076924}" type="presParOf" srcId="{6EEF0182-A30D-48A1-8AFC-AB198C5D4921}" destId="{217CCDB8-0199-4138-8CB3-B438513F6FBA}" srcOrd="1" destOrd="0" presId="urn:microsoft.com/office/officeart/2005/8/layout/hierarchy1"/>
    <dgm:cxn modelId="{BCA7E5E8-3076-4A8A-AC76-79D5AEB43AB2}" type="presParOf" srcId="{0221B65B-58DC-42AA-A248-93E3BA46B2A1}" destId="{C34B6977-0A9F-40CE-AC95-17485DF5392F}" srcOrd="4" destOrd="0" presId="urn:microsoft.com/office/officeart/2005/8/layout/hierarchy1"/>
    <dgm:cxn modelId="{F5C76A8A-0133-400C-8C98-3FD7F641B52A}" type="presParOf" srcId="{0221B65B-58DC-42AA-A248-93E3BA46B2A1}" destId="{A0E4F844-8F39-4B9C-A6BA-10AC687B09AD}" srcOrd="5" destOrd="0" presId="urn:microsoft.com/office/officeart/2005/8/layout/hierarchy1"/>
    <dgm:cxn modelId="{F7E6F8B9-C451-400C-BC5E-2536EBAFD127}" type="presParOf" srcId="{A0E4F844-8F39-4B9C-A6BA-10AC687B09AD}" destId="{8FFF9823-9D5D-44EF-B739-B3D39B4DF107}" srcOrd="0" destOrd="0" presId="urn:microsoft.com/office/officeart/2005/8/layout/hierarchy1"/>
    <dgm:cxn modelId="{C1AF43C7-6B04-4A1A-893C-1B3A8EE15EC6}" type="presParOf" srcId="{8FFF9823-9D5D-44EF-B739-B3D39B4DF107}" destId="{DDF90CBE-5241-4123-A766-221E70DB8F8E}" srcOrd="0" destOrd="0" presId="urn:microsoft.com/office/officeart/2005/8/layout/hierarchy1"/>
    <dgm:cxn modelId="{6A63A39F-649C-4FB1-BBEE-ECB07B122635}" type="presParOf" srcId="{8FFF9823-9D5D-44EF-B739-B3D39B4DF107}" destId="{F4FF890C-1BA0-44C0-BA1C-3A9E5C5CB9C2}" srcOrd="1" destOrd="0" presId="urn:microsoft.com/office/officeart/2005/8/layout/hierarchy1"/>
    <dgm:cxn modelId="{B250B17E-18C0-4AC1-87CF-F1BC7C4CFD16}" type="presParOf" srcId="{A0E4F844-8F39-4B9C-A6BA-10AC687B09AD}" destId="{31756ED7-B8C2-45F4-A5F5-6E43C3AD0CB3}" srcOrd="1" destOrd="0" presId="urn:microsoft.com/office/officeart/2005/8/layout/hierarchy1"/>
    <dgm:cxn modelId="{3775C10C-1FC9-40D1-91D4-4FD64DFC2FDC}" type="presParOf" srcId="{0221B65B-58DC-42AA-A248-93E3BA46B2A1}" destId="{AC2A98E2-25C4-4486-8EE7-8DA952DF72EC}" srcOrd="6" destOrd="0" presId="urn:microsoft.com/office/officeart/2005/8/layout/hierarchy1"/>
    <dgm:cxn modelId="{EFBE09CF-5EA2-4209-9AE6-8AFE41EBBDE7}" type="presParOf" srcId="{0221B65B-58DC-42AA-A248-93E3BA46B2A1}" destId="{4A8F6DC4-093C-40F2-A886-B231D978E96C}" srcOrd="7" destOrd="0" presId="urn:microsoft.com/office/officeart/2005/8/layout/hierarchy1"/>
    <dgm:cxn modelId="{3F14CEA3-B37F-4F95-A2E2-A180B24F5028}" type="presParOf" srcId="{4A8F6DC4-093C-40F2-A886-B231D978E96C}" destId="{3EB1464D-CE74-4416-A4EC-F4CEFB75CC6B}" srcOrd="0" destOrd="0" presId="urn:microsoft.com/office/officeart/2005/8/layout/hierarchy1"/>
    <dgm:cxn modelId="{720C0972-CC3F-4DD7-BD04-D99EF59EDE60}" type="presParOf" srcId="{3EB1464D-CE74-4416-A4EC-F4CEFB75CC6B}" destId="{002DD7F0-35A7-49C2-9530-4DA5B5A88186}" srcOrd="0" destOrd="0" presId="urn:microsoft.com/office/officeart/2005/8/layout/hierarchy1"/>
    <dgm:cxn modelId="{5C0B9410-907A-487E-AC30-DE8457281A17}" type="presParOf" srcId="{3EB1464D-CE74-4416-A4EC-F4CEFB75CC6B}" destId="{2B6F9BD4-3478-4E31-A5D6-F471BDBED996}" srcOrd="1" destOrd="0" presId="urn:microsoft.com/office/officeart/2005/8/layout/hierarchy1"/>
    <dgm:cxn modelId="{FD3206A6-6FF6-467B-8EDB-3FDA4A12B6A2}" type="presParOf" srcId="{4A8F6DC4-093C-40F2-A886-B231D978E96C}" destId="{4413026F-CAE2-4E2A-A2D7-3413714D954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25832-7976-4051-B32C-B3C6A98D091F}"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zh-CN" altLang="en-US"/>
        </a:p>
      </dgm:t>
    </dgm:pt>
    <dgm:pt modelId="{DBE5A8C0-5B1A-40B2-8D86-46A5E750ABD6}">
      <dgm:prSet phldrT="[文本]"/>
      <dgm:spPr/>
      <dgm:t>
        <a:bodyPr/>
        <a:lstStyle/>
        <a:p>
          <a:r>
            <a:rPr lang="zh-CN" altLang="en-US" b="1" dirty="0" smtClean="0">
              <a:latin typeface="微软雅黑" pitchFamily="34" charset="-122"/>
              <a:ea typeface="微软雅黑" pitchFamily="34" charset="-122"/>
            </a:rPr>
            <a:t>数据仓库简介</a:t>
          </a:r>
          <a:endParaRPr lang="zh-CN" altLang="en-US" b="1" dirty="0">
            <a:latin typeface="微软雅黑" pitchFamily="34" charset="-122"/>
            <a:ea typeface="微软雅黑" pitchFamily="34" charset="-122"/>
          </a:endParaRPr>
        </a:p>
      </dgm:t>
    </dgm:pt>
    <dgm:pt modelId="{BA6B230A-5B89-4E48-8346-A8F7735FBAE5}" type="parTrans" cxnId="{83EE13A3-ACBC-444F-89EF-6E0AA3B2764C}">
      <dgm:prSet/>
      <dgm:spPr/>
      <dgm:t>
        <a:bodyPr/>
        <a:lstStyle/>
        <a:p>
          <a:endParaRPr lang="zh-CN" altLang="en-US">
            <a:latin typeface="微软雅黑" pitchFamily="34" charset="-122"/>
            <a:ea typeface="微软雅黑" pitchFamily="34" charset="-122"/>
          </a:endParaRPr>
        </a:p>
      </dgm:t>
    </dgm:pt>
    <dgm:pt modelId="{46F267F6-5FB1-406C-B017-7CA51BC1731F}" type="sibTrans" cxnId="{83EE13A3-ACBC-444F-89EF-6E0AA3B2764C}">
      <dgm:prSet/>
      <dgm:spPr/>
      <dgm:t>
        <a:bodyPr/>
        <a:lstStyle/>
        <a:p>
          <a:endParaRPr lang="zh-CN" altLang="en-US">
            <a:latin typeface="微软雅黑" pitchFamily="34" charset="-122"/>
            <a:ea typeface="微软雅黑" pitchFamily="34" charset="-122"/>
          </a:endParaRPr>
        </a:p>
      </dgm:t>
    </dgm:pt>
    <dgm:pt modelId="{134428E4-3618-43E7-BD30-3B773153FB27}">
      <dgm:prSet phldrT="[文本]"/>
      <dgm:spPr/>
      <dgm:t>
        <a:bodyPr/>
        <a:lstStyle/>
        <a:p>
          <a:r>
            <a:rPr lang="zh-CN" altLang="en-US" b="1" dirty="0" smtClean="0">
              <a:latin typeface="微软雅黑" pitchFamily="34" charset="-122"/>
              <a:ea typeface="微软雅黑" pitchFamily="34" charset="-122"/>
            </a:rPr>
            <a:t>数据仓库服务</a:t>
          </a:r>
          <a:endParaRPr lang="zh-CN" altLang="en-US" b="1" dirty="0">
            <a:latin typeface="微软雅黑" pitchFamily="34" charset="-122"/>
            <a:ea typeface="微软雅黑" pitchFamily="34" charset="-122"/>
          </a:endParaRPr>
        </a:p>
      </dgm:t>
    </dgm:pt>
    <dgm:pt modelId="{7A01D63E-E2E3-41DB-AE83-C5B6FAC26B15}" type="parTrans" cxnId="{CF9A67C8-4533-4612-96BF-1F1CF23ADDD3}">
      <dgm:prSet/>
      <dgm:spPr/>
      <dgm:t>
        <a:bodyPr/>
        <a:lstStyle/>
        <a:p>
          <a:endParaRPr lang="zh-CN" altLang="en-US">
            <a:latin typeface="微软雅黑" pitchFamily="34" charset="-122"/>
            <a:ea typeface="微软雅黑" pitchFamily="34" charset="-122"/>
          </a:endParaRPr>
        </a:p>
      </dgm:t>
    </dgm:pt>
    <dgm:pt modelId="{64F13735-4AA1-4188-9AFB-8D3ED3B51FF1}" type="sibTrans" cxnId="{CF9A67C8-4533-4612-96BF-1F1CF23ADDD3}">
      <dgm:prSet/>
      <dgm:spPr/>
      <dgm:t>
        <a:bodyPr/>
        <a:lstStyle/>
        <a:p>
          <a:endParaRPr lang="zh-CN" altLang="en-US">
            <a:latin typeface="微软雅黑" pitchFamily="34" charset="-122"/>
            <a:ea typeface="微软雅黑" pitchFamily="34" charset="-122"/>
          </a:endParaRPr>
        </a:p>
      </dgm:t>
    </dgm:pt>
    <dgm:pt modelId="{53BE4339-D3C7-44B4-A43E-16AC98DC9B33}">
      <dgm:prSet phldrT="[文本]"/>
      <dgm:spPr/>
      <dgm:t>
        <a:bodyPr/>
        <a:lstStyle/>
        <a:p>
          <a:r>
            <a:rPr lang="zh-CN" altLang="en-US" dirty="0" smtClean="0">
              <a:latin typeface="微软雅黑" pitchFamily="34" charset="-122"/>
              <a:ea typeface="微软雅黑" pitchFamily="34" charset="-122"/>
            </a:rPr>
            <a:t>数据仓库数据</a:t>
          </a:r>
          <a:endParaRPr lang="zh-CN" altLang="en-US" dirty="0">
            <a:latin typeface="微软雅黑" pitchFamily="34" charset="-122"/>
            <a:ea typeface="微软雅黑" pitchFamily="34" charset="-122"/>
          </a:endParaRPr>
        </a:p>
      </dgm:t>
    </dgm:pt>
    <dgm:pt modelId="{2F9E5634-EC0B-40CF-B89D-63BB5122D689}" type="parTrans" cxnId="{F58031E9-681B-45B9-8B4E-11486EF91CE2}">
      <dgm:prSet/>
      <dgm:spPr/>
      <dgm:t>
        <a:bodyPr/>
        <a:lstStyle/>
        <a:p>
          <a:endParaRPr lang="zh-CN" altLang="en-US"/>
        </a:p>
      </dgm:t>
    </dgm:pt>
    <dgm:pt modelId="{2A915E4C-683B-4D86-B75A-77B393D5834C}" type="sibTrans" cxnId="{F58031E9-681B-45B9-8B4E-11486EF91CE2}">
      <dgm:prSet/>
      <dgm:spPr/>
      <dgm:t>
        <a:bodyPr/>
        <a:lstStyle/>
        <a:p>
          <a:endParaRPr lang="zh-CN" altLang="en-US"/>
        </a:p>
      </dgm:t>
    </dgm:pt>
    <dgm:pt modelId="{2D16968F-110D-4117-A52B-C8DF8D76F66C}">
      <dgm:prSet phldrT="[文本]"/>
      <dgm:spPr/>
      <dgm:t>
        <a:bodyPr/>
        <a:lstStyle/>
        <a:p>
          <a:r>
            <a:rPr lang="zh-CN" altLang="en-US" dirty="0" smtClean="0">
              <a:latin typeface="微软雅黑" pitchFamily="34" charset="-122"/>
              <a:ea typeface="微软雅黑" pitchFamily="34" charset="-122"/>
            </a:rPr>
            <a:t>重点应用介绍</a:t>
          </a:r>
          <a:endParaRPr lang="zh-CN" altLang="en-US" dirty="0">
            <a:latin typeface="微软雅黑" pitchFamily="34" charset="-122"/>
            <a:ea typeface="微软雅黑" pitchFamily="34" charset="-122"/>
          </a:endParaRPr>
        </a:p>
      </dgm:t>
    </dgm:pt>
    <dgm:pt modelId="{3400D852-007A-45EE-AC7E-F144F3C479C2}" type="parTrans" cxnId="{5D76C094-73C7-4EC8-8F6E-1E629C5F8E96}">
      <dgm:prSet/>
      <dgm:spPr/>
      <dgm:t>
        <a:bodyPr/>
        <a:lstStyle/>
        <a:p>
          <a:endParaRPr lang="zh-CN" altLang="en-US"/>
        </a:p>
      </dgm:t>
    </dgm:pt>
    <dgm:pt modelId="{7FAC8AB8-A92C-45DC-9C9F-F6C71F9A4C5A}" type="sibTrans" cxnId="{5D76C094-73C7-4EC8-8F6E-1E629C5F8E96}">
      <dgm:prSet/>
      <dgm:spPr/>
      <dgm:t>
        <a:bodyPr/>
        <a:lstStyle/>
        <a:p>
          <a:endParaRPr lang="zh-CN" altLang="en-US"/>
        </a:p>
      </dgm:t>
    </dgm:pt>
    <dgm:pt modelId="{2A2FEEC3-96CA-4DA9-AD61-D0A3B1DBCE51}">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400" b="1" dirty="0" smtClean="0">
              <a:latin typeface="微软雅黑" pitchFamily="34" charset="-122"/>
              <a:ea typeface="微软雅黑" pitchFamily="34" charset="-122"/>
            </a:rPr>
            <a:t>门户应用</a:t>
          </a:r>
          <a:endParaRPr lang="zh-CN" altLang="en-US" sz="1400" b="1" dirty="0">
            <a:latin typeface="微软雅黑" pitchFamily="34" charset="-122"/>
            <a:ea typeface="微软雅黑" pitchFamily="34" charset="-122"/>
          </a:endParaRPr>
        </a:p>
      </dgm:t>
    </dgm:pt>
    <dgm:pt modelId="{EBE39EFE-99AD-4DB6-8F2C-EC68E7F7D4B0}" type="parTrans" cxnId="{8D4A3BFA-FE82-4DD5-B3FF-475C12DEE9E3}">
      <dgm:prSet/>
      <dgm:spPr/>
      <dgm:t>
        <a:bodyPr/>
        <a:lstStyle/>
        <a:p>
          <a:endParaRPr lang="zh-CN" altLang="en-US"/>
        </a:p>
      </dgm:t>
    </dgm:pt>
    <dgm:pt modelId="{EC1494DA-D287-4FFC-8042-8DFEB294D1A2}" type="sibTrans" cxnId="{8D4A3BFA-FE82-4DD5-B3FF-475C12DEE9E3}">
      <dgm:prSet/>
      <dgm:spPr/>
      <dgm:t>
        <a:bodyPr/>
        <a:lstStyle/>
        <a:p>
          <a:endParaRPr lang="zh-CN" altLang="en-US"/>
        </a:p>
      </dgm:t>
    </dgm:pt>
    <dgm:pt modelId="{42C45DFC-4680-42AC-9E15-D015B75DCB5B}">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400" b="1" smtClean="0">
              <a:latin typeface="微软雅黑" pitchFamily="34" charset="-122"/>
              <a:ea typeface="微软雅黑" pitchFamily="34" charset="-122"/>
            </a:rPr>
            <a:t>数据输出</a:t>
          </a:r>
          <a:endParaRPr lang="zh-CN" altLang="en-US" sz="1400" b="1" dirty="0">
            <a:latin typeface="微软雅黑" pitchFamily="34" charset="-122"/>
            <a:ea typeface="微软雅黑" pitchFamily="34" charset="-122"/>
          </a:endParaRPr>
        </a:p>
      </dgm:t>
    </dgm:pt>
    <dgm:pt modelId="{2F65DF94-5A44-41BF-9AA4-E5DE3F7545C6}" type="parTrans" cxnId="{DE125D87-E66C-4196-B03C-CEE47CBE6EEA}">
      <dgm:prSet/>
      <dgm:spPr/>
      <dgm:t>
        <a:bodyPr/>
        <a:lstStyle/>
        <a:p>
          <a:endParaRPr lang="zh-CN" altLang="en-US"/>
        </a:p>
      </dgm:t>
    </dgm:pt>
    <dgm:pt modelId="{23B0608F-2D9E-4469-88B0-9D79885CAE1B}" type="sibTrans" cxnId="{DE125D87-E66C-4196-B03C-CEE47CBE6EEA}">
      <dgm:prSet/>
      <dgm:spPr/>
      <dgm:t>
        <a:bodyPr/>
        <a:lstStyle/>
        <a:p>
          <a:endParaRPr lang="zh-CN" altLang="en-US"/>
        </a:p>
      </dgm:t>
    </dgm:pt>
    <dgm:pt modelId="{4E4E6A3D-DF8C-46ED-8B9C-4ED2A1B59C41}">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400" b="1" smtClean="0">
              <a:latin typeface="微软雅黑" pitchFamily="34" charset="-122"/>
              <a:ea typeface="微软雅黑" pitchFamily="34" charset="-122"/>
            </a:rPr>
            <a:t>直连访问</a:t>
          </a:r>
          <a:endParaRPr lang="zh-CN" altLang="en-US" sz="1400" b="1" dirty="0">
            <a:latin typeface="微软雅黑" pitchFamily="34" charset="-122"/>
            <a:ea typeface="微软雅黑" pitchFamily="34" charset="-122"/>
          </a:endParaRPr>
        </a:p>
      </dgm:t>
    </dgm:pt>
    <dgm:pt modelId="{3521FD68-044B-4A18-AC5C-4604BD0A6419}" type="parTrans" cxnId="{A95EB5ED-5BAA-455E-9579-FCE6FDF999DC}">
      <dgm:prSet/>
      <dgm:spPr/>
      <dgm:t>
        <a:bodyPr/>
        <a:lstStyle/>
        <a:p>
          <a:endParaRPr lang="zh-CN" altLang="en-US"/>
        </a:p>
      </dgm:t>
    </dgm:pt>
    <dgm:pt modelId="{FD83013D-C9E6-4F02-B377-524A2FC4314E}" type="sibTrans" cxnId="{A95EB5ED-5BAA-455E-9579-FCE6FDF999DC}">
      <dgm:prSet/>
      <dgm:spPr/>
      <dgm:t>
        <a:bodyPr/>
        <a:lstStyle/>
        <a:p>
          <a:endParaRPr lang="zh-CN" altLang="en-US"/>
        </a:p>
      </dgm:t>
    </dgm:pt>
    <dgm:pt modelId="{9F434F6D-74F6-4D9E-BFA9-E636F6D69C70}">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400" b="1" smtClean="0">
              <a:latin typeface="微软雅黑" pitchFamily="34" charset="-122"/>
              <a:ea typeface="微软雅黑" pitchFamily="34" charset="-122"/>
            </a:rPr>
            <a:t>数据查询</a:t>
          </a:r>
          <a:endParaRPr lang="zh-CN" altLang="en-US" sz="1400" b="1" dirty="0">
            <a:latin typeface="微软雅黑" pitchFamily="34" charset="-122"/>
            <a:ea typeface="微软雅黑" pitchFamily="34" charset="-122"/>
          </a:endParaRPr>
        </a:p>
      </dgm:t>
    </dgm:pt>
    <dgm:pt modelId="{765442AF-1D12-4E1E-9618-AC6D11574E1B}" type="parTrans" cxnId="{BD8263C2-2803-4ACB-B67E-17D8D290F2C3}">
      <dgm:prSet/>
      <dgm:spPr/>
      <dgm:t>
        <a:bodyPr/>
        <a:lstStyle/>
        <a:p>
          <a:endParaRPr lang="zh-CN" altLang="en-US"/>
        </a:p>
      </dgm:t>
    </dgm:pt>
    <dgm:pt modelId="{03AF7C66-D752-4023-8B46-1A415B935528}" type="sibTrans" cxnId="{BD8263C2-2803-4ACB-B67E-17D8D290F2C3}">
      <dgm:prSet/>
      <dgm:spPr/>
      <dgm:t>
        <a:bodyPr/>
        <a:lstStyle/>
        <a:p>
          <a:endParaRPr lang="zh-CN" altLang="en-US"/>
        </a:p>
      </dgm:t>
    </dgm:pt>
    <dgm:pt modelId="{F19D3828-60E4-41A0-92AA-58E93A3F06AC}" type="pres">
      <dgm:prSet presAssocID="{FAB25832-7976-4051-B32C-B3C6A98D091F}" presName="linear" presStyleCnt="0">
        <dgm:presLayoutVars>
          <dgm:dir/>
          <dgm:animLvl val="lvl"/>
          <dgm:resizeHandles val="exact"/>
        </dgm:presLayoutVars>
      </dgm:prSet>
      <dgm:spPr/>
      <dgm:t>
        <a:bodyPr/>
        <a:lstStyle/>
        <a:p>
          <a:endParaRPr lang="zh-CN" altLang="en-US"/>
        </a:p>
      </dgm:t>
    </dgm:pt>
    <dgm:pt modelId="{84D9721F-0DEE-411D-BCF9-AE20E28C608F}" type="pres">
      <dgm:prSet presAssocID="{DBE5A8C0-5B1A-40B2-8D86-46A5E750ABD6}" presName="parentLin" presStyleCnt="0"/>
      <dgm:spPr/>
      <dgm:t>
        <a:bodyPr/>
        <a:lstStyle/>
        <a:p>
          <a:endParaRPr lang="zh-CN" altLang="en-US"/>
        </a:p>
      </dgm:t>
    </dgm:pt>
    <dgm:pt modelId="{86450BDC-6648-43C9-B2AF-96E028A63DA9}" type="pres">
      <dgm:prSet presAssocID="{DBE5A8C0-5B1A-40B2-8D86-46A5E750ABD6}" presName="parentLeftMargin" presStyleLbl="node1" presStyleIdx="0" presStyleCnt="4"/>
      <dgm:spPr/>
      <dgm:t>
        <a:bodyPr/>
        <a:lstStyle/>
        <a:p>
          <a:endParaRPr lang="zh-CN" altLang="en-US"/>
        </a:p>
      </dgm:t>
    </dgm:pt>
    <dgm:pt modelId="{6BCE4F2B-E58E-4D20-A208-91A8D76060FA}" type="pres">
      <dgm:prSet presAssocID="{DBE5A8C0-5B1A-40B2-8D86-46A5E750ABD6}" presName="parentText" presStyleLbl="node1" presStyleIdx="0" presStyleCnt="4">
        <dgm:presLayoutVars>
          <dgm:chMax val="0"/>
          <dgm:bulletEnabled val="1"/>
        </dgm:presLayoutVars>
      </dgm:prSet>
      <dgm:spPr/>
      <dgm:t>
        <a:bodyPr/>
        <a:lstStyle/>
        <a:p>
          <a:endParaRPr lang="zh-CN" altLang="en-US"/>
        </a:p>
      </dgm:t>
    </dgm:pt>
    <dgm:pt modelId="{747549E7-581E-482F-BDCA-7C247E0D882F}" type="pres">
      <dgm:prSet presAssocID="{DBE5A8C0-5B1A-40B2-8D86-46A5E750ABD6}" presName="negativeSpace" presStyleCnt="0"/>
      <dgm:spPr/>
      <dgm:t>
        <a:bodyPr/>
        <a:lstStyle/>
        <a:p>
          <a:endParaRPr lang="zh-CN" altLang="en-US"/>
        </a:p>
      </dgm:t>
    </dgm:pt>
    <dgm:pt modelId="{50D233FA-8A6A-47A5-BD32-890348D6D1FD}" type="pres">
      <dgm:prSet presAssocID="{DBE5A8C0-5B1A-40B2-8D86-46A5E750ABD6}" presName="childText" presStyleLbl="conFgAcc1" presStyleIdx="0" presStyleCnt="4">
        <dgm:presLayoutVars>
          <dgm:bulletEnabled val="1"/>
        </dgm:presLayoutVars>
      </dgm:prSet>
      <dgm:spPr/>
      <dgm:t>
        <a:bodyPr/>
        <a:lstStyle/>
        <a:p>
          <a:endParaRPr lang="zh-CN" altLang="en-US"/>
        </a:p>
      </dgm:t>
    </dgm:pt>
    <dgm:pt modelId="{05C260E0-5BDE-4062-B06E-54452E49EA41}" type="pres">
      <dgm:prSet presAssocID="{46F267F6-5FB1-406C-B017-7CA51BC1731F}" presName="spaceBetweenRectangles" presStyleCnt="0"/>
      <dgm:spPr/>
      <dgm:t>
        <a:bodyPr/>
        <a:lstStyle/>
        <a:p>
          <a:endParaRPr lang="zh-CN" altLang="en-US"/>
        </a:p>
      </dgm:t>
    </dgm:pt>
    <dgm:pt modelId="{FEA45A57-C737-48B2-A0B8-DB0286577D9E}" type="pres">
      <dgm:prSet presAssocID="{134428E4-3618-43E7-BD30-3B773153FB27}" presName="parentLin" presStyleCnt="0"/>
      <dgm:spPr/>
      <dgm:t>
        <a:bodyPr/>
        <a:lstStyle/>
        <a:p>
          <a:endParaRPr lang="zh-CN" altLang="en-US"/>
        </a:p>
      </dgm:t>
    </dgm:pt>
    <dgm:pt modelId="{B0A30EF3-B2C6-427F-9287-233D76C65B97}" type="pres">
      <dgm:prSet presAssocID="{134428E4-3618-43E7-BD30-3B773153FB27}" presName="parentLeftMargin" presStyleLbl="node1" presStyleIdx="0" presStyleCnt="4"/>
      <dgm:spPr/>
      <dgm:t>
        <a:bodyPr/>
        <a:lstStyle/>
        <a:p>
          <a:endParaRPr lang="zh-CN" altLang="en-US"/>
        </a:p>
      </dgm:t>
    </dgm:pt>
    <dgm:pt modelId="{D9F2FED6-F3CD-4081-8CA9-E67726D658B5}" type="pres">
      <dgm:prSet presAssocID="{134428E4-3618-43E7-BD30-3B773153FB27}" presName="parentText" presStyleLbl="node1" presStyleIdx="1" presStyleCnt="4">
        <dgm:presLayoutVars>
          <dgm:chMax val="0"/>
          <dgm:bulletEnabled val="1"/>
        </dgm:presLayoutVars>
      </dgm:prSet>
      <dgm:spPr/>
      <dgm:t>
        <a:bodyPr/>
        <a:lstStyle/>
        <a:p>
          <a:endParaRPr lang="zh-CN" altLang="en-US"/>
        </a:p>
      </dgm:t>
    </dgm:pt>
    <dgm:pt modelId="{6652E049-F335-4D25-9E06-12C29D20F779}" type="pres">
      <dgm:prSet presAssocID="{134428E4-3618-43E7-BD30-3B773153FB27}" presName="negativeSpace" presStyleCnt="0"/>
      <dgm:spPr/>
      <dgm:t>
        <a:bodyPr/>
        <a:lstStyle/>
        <a:p>
          <a:endParaRPr lang="zh-CN" altLang="en-US"/>
        </a:p>
      </dgm:t>
    </dgm:pt>
    <dgm:pt modelId="{94357D0D-7D27-4FE6-835E-E28A96D941B6}" type="pres">
      <dgm:prSet presAssocID="{134428E4-3618-43E7-BD30-3B773153FB27}" presName="childText" presStyleLbl="conFgAcc1" presStyleIdx="1" presStyleCnt="4">
        <dgm:presLayoutVars>
          <dgm:bulletEnabled val="1"/>
        </dgm:presLayoutVars>
      </dgm:prSet>
      <dgm:spPr/>
      <dgm:t>
        <a:bodyPr/>
        <a:lstStyle/>
        <a:p>
          <a:endParaRPr lang="zh-CN" altLang="en-US"/>
        </a:p>
      </dgm:t>
    </dgm:pt>
    <dgm:pt modelId="{C219126F-EF5D-4AD6-B2C6-E5A576C31FF2}" type="pres">
      <dgm:prSet presAssocID="{64F13735-4AA1-4188-9AFB-8D3ED3B51FF1}" presName="spaceBetweenRectangles" presStyleCnt="0"/>
      <dgm:spPr/>
      <dgm:t>
        <a:bodyPr/>
        <a:lstStyle/>
        <a:p>
          <a:endParaRPr lang="zh-CN" altLang="en-US"/>
        </a:p>
      </dgm:t>
    </dgm:pt>
    <dgm:pt modelId="{C01A066B-80CD-4E32-8473-83FA9A78F52A}" type="pres">
      <dgm:prSet presAssocID="{53BE4339-D3C7-44B4-A43E-16AC98DC9B33}" presName="parentLin" presStyleCnt="0"/>
      <dgm:spPr/>
      <dgm:t>
        <a:bodyPr/>
        <a:lstStyle/>
        <a:p>
          <a:endParaRPr lang="zh-CN" altLang="en-US"/>
        </a:p>
      </dgm:t>
    </dgm:pt>
    <dgm:pt modelId="{71DC2872-B9C5-4D78-B311-03024C3F43D1}" type="pres">
      <dgm:prSet presAssocID="{53BE4339-D3C7-44B4-A43E-16AC98DC9B33}" presName="parentLeftMargin" presStyleLbl="node1" presStyleIdx="1" presStyleCnt="4"/>
      <dgm:spPr/>
      <dgm:t>
        <a:bodyPr/>
        <a:lstStyle/>
        <a:p>
          <a:endParaRPr lang="zh-CN" altLang="en-US"/>
        </a:p>
      </dgm:t>
    </dgm:pt>
    <dgm:pt modelId="{EDD95D27-6825-481C-8A95-D965F8F637E5}" type="pres">
      <dgm:prSet presAssocID="{53BE4339-D3C7-44B4-A43E-16AC98DC9B33}" presName="parentText" presStyleLbl="node1" presStyleIdx="2" presStyleCnt="4">
        <dgm:presLayoutVars>
          <dgm:chMax val="0"/>
          <dgm:bulletEnabled val="1"/>
        </dgm:presLayoutVars>
      </dgm:prSet>
      <dgm:spPr/>
      <dgm:t>
        <a:bodyPr/>
        <a:lstStyle/>
        <a:p>
          <a:endParaRPr lang="zh-CN" altLang="en-US"/>
        </a:p>
      </dgm:t>
    </dgm:pt>
    <dgm:pt modelId="{F8A1A5BD-B805-499F-AF16-8B6D0D23E624}" type="pres">
      <dgm:prSet presAssocID="{53BE4339-D3C7-44B4-A43E-16AC98DC9B33}" presName="negativeSpace" presStyleCnt="0"/>
      <dgm:spPr/>
      <dgm:t>
        <a:bodyPr/>
        <a:lstStyle/>
        <a:p>
          <a:endParaRPr lang="zh-CN" altLang="en-US"/>
        </a:p>
      </dgm:t>
    </dgm:pt>
    <dgm:pt modelId="{81D2F399-A77F-47D8-A0AE-C7986873A500}" type="pres">
      <dgm:prSet presAssocID="{53BE4339-D3C7-44B4-A43E-16AC98DC9B33}" presName="childText" presStyleLbl="conFgAcc1" presStyleIdx="2" presStyleCnt="4">
        <dgm:presLayoutVars>
          <dgm:bulletEnabled val="1"/>
        </dgm:presLayoutVars>
      </dgm:prSet>
      <dgm:spPr/>
      <dgm:t>
        <a:bodyPr/>
        <a:lstStyle/>
        <a:p>
          <a:endParaRPr lang="zh-CN" altLang="en-US"/>
        </a:p>
      </dgm:t>
    </dgm:pt>
    <dgm:pt modelId="{E7115C6F-E308-4AEA-A09E-979DED619ED2}" type="pres">
      <dgm:prSet presAssocID="{2A915E4C-683B-4D86-B75A-77B393D5834C}" presName="spaceBetweenRectangles" presStyleCnt="0"/>
      <dgm:spPr/>
      <dgm:t>
        <a:bodyPr/>
        <a:lstStyle/>
        <a:p>
          <a:endParaRPr lang="zh-CN" altLang="en-US"/>
        </a:p>
      </dgm:t>
    </dgm:pt>
    <dgm:pt modelId="{B0B5FB85-9083-42A1-80A2-0362DA5EF08C}" type="pres">
      <dgm:prSet presAssocID="{2D16968F-110D-4117-A52B-C8DF8D76F66C}" presName="parentLin" presStyleCnt="0"/>
      <dgm:spPr/>
      <dgm:t>
        <a:bodyPr/>
        <a:lstStyle/>
        <a:p>
          <a:endParaRPr lang="zh-CN" altLang="en-US"/>
        </a:p>
      </dgm:t>
    </dgm:pt>
    <dgm:pt modelId="{AC86AD6B-EE9A-4588-9888-9EAEE019C931}" type="pres">
      <dgm:prSet presAssocID="{2D16968F-110D-4117-A52B-C8DF8D76F66C}" presName="parentLeftMargin" presStyleLbl="node1" presStyleIdx="2" presStyleCnt="4"/>
      <dgm:spPr/>
      <dgm:t>
        <a:bodyPr/>
        <a:lstStyle/>
        <a:p>
          <a:endParaRPr lang="zh-CN" altLang="en-US"/>
        </a:p>
      </dgm:t>
    </dgm:pt>
    <dgm:pt modelId="{651AB7B6-9E74-4696-8F61-F9A6E6E55F2C}" type="pres">
      <dgm:prSet presAssocID="{2D16968F-110D-4117-A52B-C8DF8D76F66C}" presName="parentText" presStyleLbl="node1" presStyleIdx="3" presStyleCnt="4">
        <dgm:presLayoutVars>
          <dgm:chMax val="0"/>
          <dgm:bulletEnabled val="1"/>
        </dgm:presLayoutVars>
      </dgm:prSet>
      <dgm:spPr/>
      <dgm:t>
        <a:bodyPr/>
        <a:lstStyle/>
        <a:p>
          <a:endParaRPr lang="zh-CN" altLang="en-US"/>
        </a:p>
      </dgm:t>
    </dgm:pt>
    <dgm:pt modelId="{F0ABDFA6-2306-4AA7-ABE0-1E342C589025}" type="pres">
      <dgm:prSet presAssocID="{2D16968F-110D-4117-A52B-C8DF8D76F66C}" presName="negativeSpace" presStyleCnt="0"/>
      <dgm:spPr/>
      <dgm:t>
        <a:bodyPr/>
        <a:lstStyle/>
        <a:p>
          <a:endParaRPr lang="zh-CN" altLang="en-US"/>
        </a:p>
      </dgm:t>
    </dgm:pt>
    <dgm:pt modelId="{C1DF6D99-7D2B-4B4F-A337-6F9560005C4A}" type="pres">
      <dgm:prSet presAssocID="{2D16968F-110D-4117-A52B-C8DF8D76F66C}" presName="childText" presStyleLbl="conFgAcc1" presStyleIdx="3" presStyleCnt="4">
        <dgm:presLayoutVars>
          <dgm:bulletEnabled val="1"/>
        </dgm:presLayoutVars>
      </dgm:prSet>
      <dgm:spPr/>
      <dgm:t>
        <a:bodyPr/>
        <a:lstStyle/>
        <a:p>
          <a:endParaRPr lang="zh-CN" altLang="en-US"/>
        </a:p>
      </dgm:t>
    </dgm:pt>
  </dgm:ptLst>
  <dgm:cxnLst>
    <dgm:cxn modelId="{9B3F860A-57FD-41E5-9084-000932D1EFFA}" type="presOf" srcId="{2D16968F-110D-4117-A52B-C8DF8D76F66C}" destId="{651AB7B6-9E74-4696-8F61-F9A6E6E55F2C}" srcOrd="1" destOrd="0" presId="urn:microsoft.com/office/officeart/2005/8/layout/list1"/>
    <dgm:cxn modelId="{33032F14-B42C-49AD-A88F-E0894F0316B7}" type="presOf" srcId="{134428E4-3618-43E7-BD30-3B773153FB27}" destId="{D9F2FED6-F3CD-4081-8CA9-E67726D658B5}" srcOrd="1" destOrd="0" presId="urn:microsoft.com/office/officeart/2005/8/layout/list1"/>
    <dgm:cxn modelId="{DE125D87-E66C-4196-B03C-CEE47CBE6EEA}" srcId="{134428E4-3618-43E7-BD30-3B773153FB27}" destId="{42C45DFC-4680-42AC-9E15-D015B75DCB5B}" srcOrd="1" destOrd="0" parTransId="{2F65DF94-5A44-41BF-9AA4-E5DE3F7545C6}" sibTransId="{23B0608F-2D9E-4469-88B0-9D79885CAE1B}"/>
    <dgm:cxn modelId="{5D76C094-73C7-4EC8-8F6E-1E629C5F8E96}" srcId="{FAB25832-7976-4051-B32C-B3C6A98D091F}" destId="{2D16968F-110D-4117-A52B-C8DF8D76F66C}" srcOrd="3" destOrd="0" parTransId="{3400D852-007A-45EE-AC7E-F144F3C479C2}" sibTransId="{7FAC8AB8-A92C-45DC-9C9F-F6C71F9A4C5A}"/>
    <dgm:cxn modelId="{07DC24A1-D933-4B45-BBCD-86B544816341}" type="presOf" srcId="{53BE4339-D3C7-44B4-A43E-16AC98DC9B33}" destId="{71DC2872-B9C5-4D78-B311-03024C3F43D1}" srcOrd="0" destOrd="0" presId="urn:microsoft.com/office/officeart/2005/8/layout/list1"/>
    <dgm:cxn modelId="{768A217F-930F-4589-AF43-ECDACE724F18}" type="presOf" srcId="{53BE4339-D3C7-44B4-A43E-16AC98DC9B33}" destId="{EDD95D27-6825-481C-8A95-D965F8F637E5}" srcOrd="1" destOrd="0" presId="urn:microsoft.com/office/officeart/2005/8/layout/list1"/>
    <dgm:cxn modelId="{7AD7CC97-92E6-4084-BD55-010658ECC2F5}" type="presOf" srcId="{DBE5A8C0-5B1A-40B2-8D86-46A5E750ABD6}" destId="{6BCE4F2B-E58E-4D20-A208-91A8D76060FA}" srcOrd="1" destOrd="0" presId="urn:microsoft.com/office/officeart/2005/8/layout/list1"/>
    <dgm:cxn modelId="{A95EB5ED-5BAA-455E-9579-FCE6FDF999DC}" srcId="{134428E4-3618-43E7-BD30-3B773153FB27}" destId="{4E4E6A3D-DF8C-46ED-8B9C-4ED2A1B59C41}" srcOrd="2" destOrd="0" parTransId="{3521FD68-044B-4A18-AC5C-4604BD0A6419}" sibTransId="{FD83013D-C9E6-4F02-B377-524A2FC4314E}"/>
    <dgm:cxn modelId="{F58031E9-681B-45B9-8B4E-11486EF91CE2}" srcId="{FAB25832-7976-4051-B32C-B3C6A98D091F}" destId="{53BE4339-D3C7-44B4-A43E-16AC98DC9B33}" srcOrd="2" destOrd="0" parTransId="{2F9E5634-EC0B-40CF-B89D-63BB5122D689}" sibTransId="{2A915E4C-683B-4D86-B75A-77B393D5834C}"/>
    <dgm:cxn modelId="{565524E2-D77A-495D-95C7-33B047056B9B}" type="presOf" srcId="{42C45DFC-4680-42AC-9E15-D015B75DCB5B}" destId="{94357D0D-7D27-4FE6-835E-E28A96D941B6}" srcOrd="0" destOrd="1" presId="urn:microsoft.com/office/officeart/2005/8/layout/list1"/>
    <dgm:cxn modelId="{052C128A-F8E1-4FBB-92D1-192540216F7B}" type="presOf" srcId="{4E4E6A3D-DF8C-46ED-8B9C-4ED2A1B59C41}" destId="{94357D0D-7D27-4FE6-835E-E28A96D941B6}" srcOrd="0" destOrd="2" presId="urn:microsoft.com/office/officeart/2005/8/layout/list1"/>
    <dgm:cxn modelId="{CF9A67C8-4533-4612-96BF-1F1CF23ADDD3}" srcId="{FAB25832-7976-4051-B32C-B3C6A98D091F}" destId="{134428E4-3618-43E7-BD30-3B773153FB27}" srcOrd="1" destOrd="0" parTransId="{7A01D63E-E2E3-41DB-AE83-C5B6FAC26B15}" sibTransId="{64F13735-4AA1-4188-9AFB-8D3ED3B51FF1}"/>
    <dgm:cxn modelId="{83EE13A3-ACBC-444F-89EF-6E0AA3B2764C}" srcId="{FAB25832-7976-4051-B32C-B3C6A98D091F}" destId="{DBE5A8C0-5B1A-40B2-8D86-46A5E750ABD6}" srcOrd="0" destOrd="0" parTransId="{BA6B230A-5B89-4E48-8346-A8F7735FBAE5}" sibTransId="{46F267F6-5FB1-406C-B017-7CA51BC1731F}"/>
    <dgm:cxn modelId="{78EFE640-95B4-4D55-8136-D1F7E0BD5D31}" type="presOf" srcId="{FAB25832-7976-4051-B32C-B3C6A98D091F}" destId="{F19D3828-60E4-41A0-92AA-58E93A3F06AC}" srcOrd="0" destOrd="0" presId="urn:microsoft.com/office/officeart/2005/8/layout/list1"/>
    <dgm:cxn modelId="{8D4A3BFA-FE82-4DD5-B3FF-475C12DEE9E3}" srcId="{134428E4-3618-43E7-BD30-3B773153FB27}" destId="{2A2FEEC3-96CA-4DA9-AD61-D0A3B1DBCE51}" srcOrd="0" destOrd="0" parTransId="{EBE39EFE-99AD-4DB6-8F2C-EC68E7F7D4B0}" sibTransId="{EC1494DA-D287-4FFC-8042-8DFEB294D1A2}"/>
    <dgm:cxn modelId="{57CB0E74-8129-44E7-A832-93807A04AAB9}" type="presOf" srcId="{2D16968F-110D-4117-A52B-C8DF8D76F66C}" destId="{AC86AD6B-EE9A-4588-9888-9EAEE019C931}" srcOrd="0" destOrd="0" presId="urn:microsoft.com/office/officeart/2005/8/layout/list1"/>
    <dgm:cxn modelId="{4E0B0165-71F0-4BFB-AB13-2D6EFAF07D26}" type="presOf" srcId="{9F434F6D-74F6-4D9E-BFA9-E636F6D69C70}" destId="{94357D0D-7D27-4FE6-835E-E28A96D941B6}" srcOrd="0" destOrd="3" presId="urn:microsoft.com/office/officeart/2005/8/layout/list1"/>
    <dgm:cxn modelId="{2072751B-83A4-4BA6-9E0D-5FEA9C396016}" type="presOf" srcId="{2A2FEEC3-96CA-4DA9-AD61-D0A3B1DBCE51}" destId="{94357D0D-7D27-4FE6-835E-E28A96D941B6}" srcOrd="0" destOrd="0" presId="urn:microsoft.com/office/officeart/2005/8/layout/list1"/>
    <dgm:cxn modelId="{BD8263C2-2803-4ACB-B67E-17D8D290F2C3}" srcId="{134428E4-3618-43E7-BD30-3B773153FB27}" destId="{9F434F6D-74F6-4D9E-BFA9-E636F6D69C70}" srcOrd="3" destOrd="0" parTransId="{765442AF-1D12-4E1E-9618-AC6D11574E1B}" sibTransId="{03AF7C66-D752-4023-8B46-1A415B935528}"/>
    <dgm:cxn modelId="{625B6667-4F5C-4C3F-BA3C-89D525761364}" type="presOf" srcId="{134428E4-3618-43E7-BD30-3B773153FB27}" destId="{B0A30EF3-B2C6-427F-9287-233D76C65B97}" srcOrd="0" destOrd="0" presId="urn:microsoft.com/office/officeart/2005/8/layout/list1"/>
    <dgm:cxn modelId="{4E763122-5B29-45A5-83D3-4798642A59F8}" type="presOf" srcId="{DBE5A8C0-5B1A-40B2-8D86-46A5E750ABD6}" destId="{86450BDC-6648-43C9-B2AF-96E028A63DA9}" srcOrd="0" destOrd="0" presId="urn:microsoft.com/office/officeart/2005/8/layout/list1"/>
    <dgm:cxn modelId="{34193A45-04F7-4819-9ADB-798D9700A95B}" type="presParOf" srcId="{F19D3828-60E4-41A0-92AA-58E93A3F06AC}" destId="{84D9721F-0DEE-411D-BCF9-AE20E28C608F}" srcOrd="0" destOrd="0" presId="urn:microsoft.com/office/officeart/2005/8/layout/list1"/>
    <dgm:cxn modelId="{138A8D79-B09B-40C0-8393-EDE989A145C1}" type="presParOf" srcId="{84D9721F-0DEE-411D-BCF9-AE20E28C608F}" destId="{86450BDC-6648-43C9-B2AF-96E028A63DA9}" srcOrd="0" destOrd="0" presId="urn:microsoft.com/office/officeart/2005/8/layout/list1"/>
    <dgm:cxn modelId="{9AAB9B2D-14F6-4290-B42C-5D3139DDF28F}" type="presParOf" srcId="{84D9721F-0DEE-411D-BCF9-AE20E28C608F}" destId="{6BCE4F2B-E58E-4D20-A208-91A8D76060FA}" srcOrd="1" destOrd="0" presId="urn:microsoft.com/office/officeart/2005/8/layout/list1"/>
    <dgm:cxn modelId="{A4A5592E-6BE1-4166-8505-8A648D8E856D}" type="presParOf" srcId="{F19D3828-60E4-41A0-92AA-58E93A3F06AC}" destId="{747549E7-581E-482F-BDCA-7C247E0D882F}" srcOrd="1" destOrd="0" presId="urn:microsoft.com/office/officeart/2005/8/layout/list1"/>
    <dgm:cxn modelId="{9F962218-E450-403B-9780-3A3E9FF15E5A}" type="presParOf" srcId="{F19D3828-60E4-41A0-92AA-58E93A3F06AC}" destId="{50D233FA-8A6A-47A5-BD32-890348D6D1FD}" srcOrd="2" destOrd="0" presId="urn:microsoft.com/office/officeart/2005/8/layout/list1"/>
    <dgm:cxn modelId="{9DD6214B-6F60-4544-AB4C-6FC2C31FDECD}" type="presParOf" srcId="{F19D3828-60E4-41A0-92AA-58E93A3F06AC}" destId="{05C260E0-5BDE-4062-B06E-54452E49EA41}" srcOrd="3" destOrd="0" presId="urn:microsoft.com/office/officeart/2005/8/layout/list1"/>
    <dgm:cxn modelId="{70729FAE-1AC3-4550-9C5E-51DE9CA6638E}" type="presParOf" srcId="{F19D3828-60E4-41A0-92AA-58E93A3F06AC}" destId="{FEA45A57-C737-48B2-A0B8-DB0286577D9E}" srcOrd="4" destOrd="0" presId="urn:microsoft.com/office/officeart/2005/8/layout/list1"/>
    <dgm:cxn modelId="{6C8C230A-E7F7-46A4-B7D4-F0E90CE57B07}" type="presParOf" srcId="{FEA45A57-C737-48B2-A0B8-DB0286577D9E}" destId="{B0A30EF3-B2C6-427F-9287-233D76C65B97}" srcOrd="0" destOrd="0" presId="urn:microsoft.com/office/officeart/2005/8/layout/list1"/>
    <dgm:cxn modelId="{24BF4F79-CE26-4621-B5AE-665B37DC7469}" type="presParOf" srcId="{FEA45A57-C737-48B2-A0B8-DB0286577D9E}" destId="{D9F2FED6-F3CD-4081-8CA9-E67726D658B5}" srcOrd="1" destOrd="0" presId="urn:microsoft.com/office/officeart/2005/8/layout/list1"/>
    <dgm:cxn modelId="{64F83F8B-9417-476A-867B-D5A1FF91E19C}" type="presParOf" srcId="{F19D3828-60E4-41A0-92AA-58E93A3F06AC}" destId="{6652E049-F335-4D25-9E06-12C29D20F779}" srcOrd="5" destOrd="0" presId="urn:microsoft.com/office/officeart/2005/8/layout/list1"/>
    <dgm:cxn modelId="{C459E639-B81D-4DBC-BB5A-05F46DBE1A2F}" type="presParOf" srcId="{F19D3828-60E4-41A0-92AA-58E93A3F06AC}" destId="{94357D0D-7D27-4FE6-835E-E28A96D941B6}" srcOrd="6" destOrd="0" presId="urn:microsoft.com/office/officeart/2005/8/layout/list1"/>
    <dgm:cxn modelId="{B4015F56-9B98-4BAB-8D97-465CEFD7D90B}" type="presParOf" srcId="{F19D3828-60E4-41A0-92AA-58E93A3F06AC}" destId="{C219126F-EF5D-4AD6-B2C6-E5A576C31FF2}" srcOrd="7" destOrd="0" presId="urn:microsoft.com/office/officeart/2005/8/layout/list1"/>
    <dgm:cxn modelId="{0E2D5392-2EF2-4AB9-8D2D-81F4B1953B8B}" type="presParOf" srcId="{F19D3828-60E4-41A0-92AA-58E93A3F06AC}" destId="{C01A066B-80CD-4E32-8473-83FA9A78F52A}" srcOrd="8" destOrd="0" presId="urn:microsoft.com/office/officeart/2005/8/layout/list1"/>
    <dgm:cxn modelId="{691AF7DD-8388-4342-82A0-EE0813E925C6}" type="presParOf" srcId="{C01A066B-80CD-4E32-8473-83FA9A78F52A}" destId="{71DC2872-B9C5-4D78-B311-03024C3F43D1}" srcOrd="0" destOrd="0" presId="urn:microsoft.com/office/officeart/2005/8/layout/list1"/>
    <dgm:cxn modelId="{0D900CD2-02A5-4E95-A300-EFFC6E8F7D3D}" type="presParOf" srcId="{C01A066B-80CD-4E32-8473-83FA9A78F52A}" destId="{EDD95D27-6825-481C-8A95-D965F8F637E5}" srcOrd="1" destOrd="0" presId="urn:microsoft.com/office/officeart/2005/8/layout/list1"/>
    <dgm:cxn modelId="{3B9EF378-29DD-4958-BF91-7689689C9DC7}" type="presParOf" srcId="{F19D3828-60E4-41A0-92AA-58E93A3F06AC}" destId="{F8A1A5BD-B805-499F-AF16-8B6D0D23E624}" srcOrd="9" destOrd="0" presId="urn:microsoft.com/office/officeart/2005/8/layout/list1"/>
    <dgm:cxn modelId="{38EF3086-1B44-4DC0-81FB-A186D5E46D7F}" type="presParOf" srcId="{F19D3828-60E4-41A0-92AA-58E93A3F06AC}" destId="{81D2F399-A77F-47D8-A0AE-C7986873A500}" srcOrd="10" destOrd="0" presId="urn:microsoft.com/office/officeart/2005/8/layout/list1"/>
    <dgm:cxn modelId="{2CEBEE6F-7735-44F2-9044-BCB1F9C6E96D}" type="presParOf" srcId="{F19D3828-60E4-41A0-92AA-58E93A3F06AC}" destId="{E7115C6F-E308-4AEA-A09E-979DED619ED2}" srcOrd="11" destOrd="0" presId="urn:microsoft.com/office/officeart/2005/8/layout/list1"/>
    <dgm:cxn modelId="{BCBD24E2-D671-4FC3-B956-84445D9B685A}" type="presParOf" srcId="{F19D3828-60E4-41A0-92AA-58E93A3F06AC}" destId="{B0B5FB85-9083-42A1-80A2-0362DA5EF08C}" srcOrd="12" destOrd="0" presId="urn:microsoft.com/office/officeart/2005/8/layout/list1"/>
    <dgm:cxn modelId="{0C5C5AC1-78D6-4380-91E6-89D644B8FB4F}" type="presParOf" srcId="{B0B5FB85-9083-42A1-80A2-0362DA5EF08C}" destId="{AC86AD6B-EE9A-4588-9888-9EAEE019C931}" srcOrd="0" destOrd="0" presId="urn:microsoft.com/office/officeart/2005/8/layout/list1"/>
    <dgm:cxn modelId="{F960D7AB-0CF9-4239-95C8-F922CA6E14F0}" type="presParOf" srcId="{B0B5FB85-9083-42A1-80A2-0362DA5EF08C}" destId="{651AB7B6-9E74-4696-8F61-F9A6E6E55F2C}" srcOrd="1" destOrd="0" presId="urn:microsoft.com/office/officeart/2005/8/layout/list1"/>
    <dgm:cxn modelId="{16524AA0-7614-4E01-8D1A-9542E3CB97B5}" type="presParOf" srcId="{F19D3828-60E4-41A0-92AA-58E93A3F06AC}" destId="{F0ABDFA6-2306-4AA7-ABE0-1E342C589025}" srcOrd="13" destOrd="0" presId="urn:microsoft.com/office/officeart/2005/8/layout/list1"/>
    <dgm:cxn modelId="{030704BB-D12A-4232-A3AC-B6DDBA43842B}" type="presParOf" srcId="{F19D3828-60E4-41A0-92AA-58E93A3F06AC}" destId="{C1DF6D99-7D2B-4B4F-A337-6F9560005C4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B35D56-1615-4869-9142-72E4044D0F52}" type="doc">
      <dgm:prSet loTypeId="urn:microsoft.com/office/officeart/2005/8/layout/matrix2" loCatId="matrix" qsTypeId="urn:microsoft.com/office/officeart/2005/8/quickstyle/simple3" qsCatId="simple" csTypeId="urn:microsoft.com/office/officeart/2005/8/colors/colorful4" csCatId="colorful" phldr="1"/>
      <dgm:spPr/>
      <dgm:t>
        <a:bodyPr/>
        <a:lstStyle/>
        <a:p>
          <a:endParaRPr lang="zh-CN" altLang="en-US"/>
        </a:p>
      </dgm:t>
    </dgm:pt>
    <dgm:pt modelId="{FF3D665C-6FB1-4DB7-9F17-5C3E2FB14EF1}">
      <dgm:prSet phldrT="[文本]" custT="1"/>
      <dgm:spPr/>
      <dgm:t>
        <a:bodyPr/>
        <a:lstStyle/>
        <a:p>
          <a:r>
            <a:rPr kumimoji="0" lang="zh-CN" altLang="en-US" sz="1800" b="1" dirty="0" smtClean="0">
              <a:solidFill>
                <a:srgbClr val="FF0000"/>
              </a:solidFill>
              <a:latin typeface="微软雅黑" pitchFamily="34" charset="-122"/>
              <a:ea typeface="微软雅黑" pitchFamily="34" charset="-122"/>
            </a:rPr>
            <a:t>门户应用</a:t>
          </a:r>
        </a:p>
        <a:p>
          <a:r>
            <a:rPr kumimoji="0" lang="en-US" altLang="zh-CN" sz="1200" b="1" dirty="0" smtClean="0">
              <a:solidFill>
                <a:srgbClr val="FF0000"/>
              </a:solidFill>
              <a:latin typeface="微软雅黑" pitchFamily="34" charset="-122"/>
              <a:ea typeface="微软雅黑" pitchFamily="34" charset="-122"/>
            </a:rPr>
            <a:t>32</a:t>
          </a:r>
          <a:r>
            <a:rPr kumimoji="0" lang="en-US" altLang="zh-CN" sz="1200" b="1" dirty="0" smtClean="0">
              <a:solidFill>
                <a:srgbClr val="000000"/>
              </a:solidFill>
              <a:latin typeface="微软雅黑" pitchFamily="34" charset="-122"/>
              <a:ea typeface="微软雅黑" pitchFamily="34" charset="-122"/>
            </a:rPr>
            <a:t> </a:t>
          </a:r>
          <a:r>
            <a:rPr kumimoji="0" lang="zh-CN" altLang="en-US" sz="1200" b="1" dirty="0" smtClean="0">
              <a:solidFill>
                <a:srgbClr val="000000"/>
              </a:solidFill>
              <a:latin typeface="微软雅黑" pitchFamily="34" charset="-122"/>
              <a:ea typeface="微软雅黑" pitchFamily="34" charset="-122"/>
            </a:rPr>
            <a:t>部门、组</a:t>
          </a:r>
        </a:p>
        <a:p>
          <a:r>
            <a:rPr kumimoji="0" lang="en-US" altLang="zh-CN" sz="1200" b="1" dirty="0" smtClean="0">
              <a:solidFill>
                <a:srgbClr val="FF0000"/>
              </a:solidFill>
              <a:latin typeface="微软雅黑" pitchFamily="34" charset="-122"/>
              <a:ea typeface="微软雅黑" pitchFamily="34" charset="-122"/>
            </a:rPr>
            <a:t>390+</a:t>
          </a:r>
          <a:r>
            <a:rPr kumimoji="0" lang="en-US" altLang="zh-CN" sz="1200" b="1" dirty="0" smtClean="0">
              <a:solidFill>
                <a:srgbClr val="000000"/>
              </a:solidFill>
              <a:latin typeface="微软雅黑" pitchFamily="34" charset="-122"/>
              <a:ea typeface="微软雅黑" pitchFamily="34" charset="-122"/>
            </a:rPr>
            <a:t> </a:t>
          </a:r>
          <a:r>
            <a:rPr kumimoji="0" lang="zh-CN" altLang="en-US" sz="1200" b="1" dirty="0" smtClean="0">
              <a:solidFill>
                <a:srgbClr val="000000"/>
              </a:solidFill>
              <a:latin typeface="微软雅黑" pitchFamily="34" charset="-122"/>
              <a:ea typeface="微软雅黑" pitchFamily="34" charset="-122"/>
            </a:rPr>
            <a:t>在线应用</a:t>
          </a:r>
          <a:endParaRPr kumimoji="0" lang="en-US" altLang="zh-CN" sz="1200" b="1" dirty="0" smtClean="0">
            <a:solidFill>
              <a:srgbClr val="000000"/>
            </a:solidFill>
            <a:latin typeface="微软雅黑" pitchFamily="34" charset="-122"/>
            <a:ea typeface="微软雅黑" pitchFamily="34" charset="-122"/>
          </a:endParaRPr>
        </a:p>
        <a:p>
          <a:r>
            <a:rPr kumimoji="0" lang="zh-CN" altLang="en-US" sz="1200" b="1" dirty="0" smtClean="0">
              <a:solidFill>
                <a:srgbClr val="000000"/>
              </a:solidFill>
              <a:latin typeface="微软雅黑" pitchFamily="34" charset="-122"/>
              <a:ea typeface="微软雅黑" pitchFamily="34" charset="-122"/>
            </a:rPr>
            <a:t>（</a:t>
          </a:r>
          <a:r>
            <a:rPr kumimoji="0" lang="en-US" altLang="zh-CN" sz="1200" b="1" dirty="0" smtClean="0">
              <a:solidFill>
                <a:srgbClr val="FF0000"/>
              </a:solidFill>
              <a:latin typeface="微软雅黑" pitchFamily="34" charset="-122"/>
              <a:ea typeface="微软雅黑" pitchFamily="34" charset="-122"/>
            </a:rPr>
            <a:t>230+</a:t>
          </a:r>
          <a:r>
            <a:rPr kumimoji="0" lang="en-US" altLang="zh-CN" sz="1200" b="1" dirty="0" smtClean="0">
              <a:solidFill>
                <a:srgbClr val="000000"/>
              </a:solidFill>
              <a:latin typeface="微软雅黑" pitchFamily="34" charset="-122"/>
              <a:ea typeface="微软雅黑" pitchFamily="34" charset="-122"/>
            </a:rPr>
            <a:t> </a:t>
          </a:r>
          <a:r>
            <a:rPr kumimoji="0" lang="zh-CN" altLang="en-US" sz="1200" b="1" dirty="0" smtClean="0">
              <a:solidFill>
                <a:srgbClr val="000000"/>
              </a:solidFill>
              <a:latin typeface="微软雅黑" pitchFamily="34" charset="-122"/>
              <a:ea typeface="微软雅黑" pitchFamily="34" charset="-122"/>
            </a:rPr>
            <a:t>火热温应用）</a:t>
          </a:r>
        </a:p>
        <a:p>
          <a:r>
            <a:rPr kumimoji="0" lang="en-US" altLang="zh-CN" sz="1200" b="1" dirty="0" smtClean="0">
              <a:solidFill>
                <a:srgbClr val="FF0000"/>
              </a:solidFill>
              <a:latin typeface="微软雅黑" pitchFamily="34" charset="-122"/>
              <a:ea typeface="微软雅黑" pitchFamily="34" charset="-122"/>
            </a:rPr>
            <a:t>440+</a:t>
          </a:r>
          <a:r>
            <a:rPr kumimoji="0" lang="en-US" altLang="zh-CN" sz="1200" b="1" dirty="0" smtClean="0">
              <a:solidFill>
                <a:srgbClr val="000000"/>
              </a:solidFill>
              <a:latin typeface="微软雅黑" pitchFamily="34" charset="-122"/>
              <a:ea typeface="微软雅黑" pitchFamily="34" charset="-122"/>
            </a:rPr>
            <a:t> </a:t>
          </a:r>
          <a:r>
            <a:rPr kumimoji="0" lang="zh-CN" altLang="en-US" sz="1200" b="1" dirty="0" smtClean="0">
              <a:solidFill>
                <a:srgbClr val="000000"/>
              </a:solidFill>
              <a:latin typeface="微软雅黑" pitchFamily="34" charset="-122"/>
              <a:ea typeface="微软雅黑" pitchFamily="34" charset="-122"/>
            </a:rPr>
            <a:t>有效用户</a:t>
          </a:r>
        </a:p>
        <a:p>
          <a:r>
            <a:rPr kumimoji="0" lang="en-US" altLang="zh-CN" sz="1200" b="1" dirty="0" smtClean="0">
              <a:solidFill>
                <a:srgbClr val="FF0000"/>
              </a:solidFill>
              <a:latin typeface="微软雅黑" pitchFamily="34" charset="-122"/>
              <a:ea typeface="微软雅黑" pitchFamily="34" charset="-122"/>
            </a:rPr>
            <a:t>2960+</a:t>
          </a:r>
          <a:r>
            <a:rPr kumimoji="0" lang="en-US" altLang="zh-CN" sz="1200" b="1" dirty="0" smtClean="0">
              <a:solidFill>
                <a:srgbClr val="000000"/>
              </a:solidFill>
              <a:latin typeface="微软雅黑" pitchFamily="34" charset="-122"/>
              <a:ea typeface="微软雅黑" pitchFamily="34" charset="-122"/>
            </a:rPr>
            <a:t> </a:t>
          </a:r>
          <a:r>
            <a:rPr kumimoji="0" lang="zh-CN" altLang="en-US" sz="1200" b="1" dirty="0" smtClean="0">
              <a:solidFill>
                <a:srgbClr val="000000"/>
              </a:solidFill>
              <a:latin typeface="微软雅黑" pitchFamily="34" charset="-122"/>
              <a:ea typeface="微软雅黑" pitchFamily="34" charset="-122"/>
            </a:rPr>
            <a:t>访问次数</a:t>
          </a:r>
          <a:r>
            <a:rPr kumimoji="0" lang="en-US" altLang="zh-CN" sz="1200" b="1" dirty="0" smtClean="0">
              <a:solidFill>
                <a:srgbClr val="000000"/>
              </a:solidFill>
              <a:latin typeface="微软雅黑" pitchFamily="34" charset="-122"/>
              <a:ea typeface="微软雅黑" pitchFamily="34" charset="-122"/>
            </a:rPr>
            <a:t>/</a:t>
          </a:r>
          <a:r>
            <a:rPr kumimoji="0" lang="zh-CN" altLang="en-US" sz="1200" b="1" dirty="0" smtClean="0">
              <a:solidFill>
                <a:srgbClr val="000000"/>
              </a:solidFill>
              <a:latin typeface="微软雅黑" pitchFamily="34" charset="-122"/>
              <a:ea typeface="微软雅黑" pitchFamily="34" charset="-122"/>
            </a:rPr>
            <a:t>月</a:t>
          </a:r>
          <a:endParaRPr lang="zh-CN" altLang="en-US" sz="1200" dirty="0">
            <a:latin typeface="微软雅黑" pitchFamily="34" charset="-122"/>
            <a:ea typeface="微软雅黑" pitchFamily="34" charset="-122"/>
          </a:endParaRPr>
        </a:p>
      </dgm:t>
    </dgm:pt>
    <dgm:pt modelId="{B7C2C898-33D5-4EFE-9EB8-AA9B226A8C91}" type="parTrans" cxnId="{1D62AA30-1545-4901-B3A4-123B2C8CBA5E}">
      <dgm:prSet/>
      <dgm:spPr/>
      <dgm:t>
        <a:bodyPr/>
        <a:lstStyle/>
        <a:p>
          <a:endParaRPr lang="zh-CN" altLang="en-US">
            <a:latin typeface="微软雅黑" pitchFamily="34" charset="-122"/>
            <a:ea typeface="微软雅黑" pitchFamily="34" charset="-122"/>
          </a:endParaRPr>
        </a:p>
      </dgm:t>
    </dgm:pt>
    <dgm:pt modelId="{6A65E96E-8C04-46DE-A0B1-462A7B7DF4F6}" type="sibTrans" cxnId="{1D62AA30-1545-4901-B3A4-123B2C8CBA5E}">
      <dgm:prSet/>
      <dgm:spPr/>
      <dgm:t>
        <a:bodyPr/>
        <a:lstStyle/>
        <a:p>
          <a:endParaRPr lang="zh-CN" altLang="en-US">
            <a:latin typeface="微软雅黑" pitchFamily="34" charset="-122"/>
            <a:ea typeface="微软雅黑" pitchFamily="34" charset="-122"/>
          </a:endParaRPr>
        </a:p>
      </dgm:t>
    </dgm:pt>
    <dgm:pt modelId="{A64E756F-5F3C-4578-8F57-75D0807E09CA}">
      <dgm:prSet phldrT="[文本]" custT="1"/>
      <dgm:spPr/>
      <dgm:t>
        <a:bodyPr/>
        <a:lstStyle/>
        <a:p>
          <a:r>
            <a:rPr kumimoji="0" lang="zh-CN" altLang="en-US" sz="1800" b="1" dirty="0" smtClean="0">
              <a:solidFill>
                <a:srgbClr val="FF0000"/>
              </a:solidFill>
              <a:latin typeface="微软雅黑" pitchFamily="34" charset="-122"/>
              <a:ea typeface="微软雅黑" pitchFamily="34" charset="-122"/>
            </a:rPr>
            <a:t>数据输出</a:t>
          </a:r>
        </a:p>
        <a:p>
          <a:r>
            <a:rPr kumimoji="0" lang="en-US" altLang="zh-CN" sz="1400" b="1" dirty="0" smtClean="0">
              <a:solidFill>
                <a:srgbClr val="FF0000"/>
              </a:solidFill>
              <a:latin typeface="微软雅黑" pitchFamily="34" charset="-122"/>
              <a:ea typeface="微软雅黑" pitchFamily="34" charset="-122"/>
            </a:rPr>
            <a:t>9</a:t>
          </a:r>
          <a:r>
            <a:rPr kumimoji="0" lang="en-US" altLang="zh-CN" sz="1400" b="1" dirty="0" smtClean="0">
              <a:solidFill>
                <a:srgbClr val="000000"/>
              </a:solidFill>
              <a:latin typeface="微软雅黑" pitchFamily="34" charset="-122"/>
              <a:ea typeface="微软雅黑" pitchFamily="34" charset="-122"/>
            </a:rPr>
            <a:t> </a:t>
          </a:r>
          <a:r>
            <a:rPr kumimoji="0" lang="zh-CN" altLang="en-US" sz="1400" b="1" dirty="0" smtClean="0">
              <a:solidFill>
                <a:srgbClr val="000000"/>
              </a:solidFill>
              <a:latin typeface="微软雅黑" pitchFamily="34" charset="-122"/>
              <a:ea typeface="微软雅黑" pitchFamily="34" charset="-122"/>
            </a:rPr>
            <a:t>部门</a:t>
          </a:r>
        </a:p>
        <a:p>
          <a:r>
            <a:rPr kumimoji="0" lang="en-US" altLang="zh-CN" sz="1400" b="1" dirty="0" smtClean="0">
              <a:solidFill>
                <a:srgbClr val="FF0000"/>
              </a:solidFill>
              <a:latin typeface="微软雅黑" pitchFamily="34" charset="-122"/>
              <a:ea typeface="微软雅黑" pitchFamily="34" charset="-122"/>
            </a:rPr>
            <a:t>40+</a:t>
          </a:r>
          <a:r>
            <a:rPr kumimoji="0" lang="en-US" altLang="zh-CN" sz="1400" b="1" dirty="0" smtClean="0">
              <a:solidFill>
                <a:srgbClr val="000000"/>
              </a:solidFill>
              <a:latin typeface="微软雅黑" pitchFamily="34" charset="-122"/>
              <a:ea typeface="微软雅黑" pitchFamily="34" charset="-122"/>
            </a:rPr>
            <a:t> </a:t>
          </a:r>
          <a:r>
            <a:rPr kumimoji="0" lang="zh-CN" altLang="en-US" sz="1400" b="1" dirty="0" smtClean="0">
              <a:solidFill>
                <a:srgbClr val="000000"/>
              </a:solidFill>
              <a:latin typeface="微软雅黑" pitchFamily="34" charset="-122"/>
              <a:ea typeface="微软雅黑" pitchFamily="34" charset="-122"/>
            </a:rPr>
            <a:t>系统</a:t>
          </a:r>
        </a:p>
        <a:p>
          <a:r>
            <a:rPr kumimoji="0" lang="en-US" altLang="zh-CN" sz="1400" b="1" dirty="0" smtClean="0">
              <a:solidFill>
                <a:srgbClr val="FF0000"/>
              </a:solidFill>
              <a:latin typeface="微软雅黑" pitchFamily="34" charset="-122"/>
              <a:ea typeface="微软雅黑" pitchFamily="34" charset="-122"/>
            </a:rPr>
            <a:t>12000</a:t>
          </a:r>
          <a:r>
            <a:rPr kumimoji="0" lang="en-US" altLang="zh-CN" sz="1400" b="1" dirty="0" smtClean="0">
              <a:solidFill>
                <a:srgbClr val="000000"/>
              </a:solidFill>
              <a:latin typeface="微软雅黑" pitchFamily="34" charset="-122"/>
              <a:ea typeface="微软雅黑" pitchFamily="34" charset="-122"/>
            </a:rPr>
            <a:t>+</a:t>
          </a:r>
          <a:r>
            <a:rPr kumimoji="0" lang="zh-CN" altLang="en-US" sz="1400" b="1" dirty="0" smtClean="0">
              <a:solidFill>
                <a:srgbClr val="000000"/>
              </a:solidFill>
              <a:latin typeface="微软雅黑" pitchFamily="34" charset="-122"/>
              <a:ea typeface="微软雅黑" pitchFamily="34" charset="-122"/>
            </a:rPr>
            <a:t>文件</a:t>
          </a:r>
          <a:r>
            <a:rPr kumimoji="0" lang="en-US" altLang="zh-CN" sz="1400" b="1" dirty="0" smtClean="0">
              <a:solidFill>
                <a:srgbClr val="000000"/>
              </a:solidFill>
              <a:latin typeface="微软雅黑" pitchFamily="34" charset="-122"/>
              <a:ea typeface="微软雅黑" pitchFamily="34" charset="-122"/>
            </a:rPr>
            <a:t>/</a:t>
          </a:r>
          <a:r>
            <a:rPr kumimoji="0" lang="zh-CN" altLang="en-US" sz="1400" b="1" dirty="0" smtClean="0">
              <a:solidFill>
                <a:srgbClr val="000000"/>
              </a:solidFill>
              <a:latin typeface="微软雅黑" pitchFamily="34" charset="-122"/>
              <a:ea typeface="微软雅黑" pitchFamily="34" charset="-122"/>
            </a:rPr>
            <a:t>月</a:t>
          </a:r>
          <a:endParaRPr lang="zh-CN" altLang="en-US" sz="1400" dirty="0">
            <a:latin typeface="微软雅黑" pitchFamily="34" charset="-122"/>
            <a:ea typeface="微软雅黑" pitchFamily="34" charset="-122"/>
          </a:endParaRPr>
        </a:p>
      </dgm:t>
    </dgm:pt>
    <dgm:pt modelId="{D8DB5844-5BFF-4049-8711-07EBFC781BCA}" type="parTrans" cxnId="{351E2C9F-2613-465B-93DA-782411249114}">
      <dgm:prSet/>
      <dgm:spPr/>
      <dgm:t>
        <a:bodyPr/>
        <a:lstStyle/>
        <a:p>
          <a:endParaRPr lang="zh-CN" altLang="en-US">
            <a:latin typeface="微软雅黑" pitchFamily="34" charset="-122"/>
            <a:ea typeface="微软雅黑" pitchFamily="34" charset="-122"/>
          </a:endParaRPr>
        </a:p>
      </dgm:t>
    </dgm:pt>
    <dgm:pt modelId="{1AF8D45D-7720-4262-AD00-B2F3F1C63A7E}" type="sibTrans" cxnId="{351E2C9F-2613-465B-93DA-782411249114}">
      <dgm:prSet/>
      <dgm:spPr/>
      <dgm:t>
        <a:bodyPr/>
        <a:lstStyle/>
        <a:p>
          <a:endParaRPr lang="zh-CN" altLang="en-US">
            <a:latin typeface="微软雅黑" pitchFamily="34" charset="-122"/>
            <a:ea typeface="微软雅黑" pitchFamily="34" charset="-122"/>
          </a:endParaRPr>
        </a:p>
      </dgm:t>
    </dgm:pt>
    <dgm:pt modelId="{29F9969D-38D4-4E27-9191-607C71CF98D8}">
      <dgm:prSet phldrT="[文本]" custT="1"/>
      <dgm:spPr/>
      <dgm:t>
        <a:bodyPr/>
        <a:lstStyle/>
        <a:p>
          <a:r>
            <a:rPr lang="zh-CN" altLang="en-US" sz="1800" b="1" dirty="0" smtClean="0">
              <a:solidFill>
                <a:srgbClr val="FF0000"/>
              </a:solidFill>
              <a:latin typeface="微软雅黑" pitchFamily="34" charset="-122"/>
              <a:ea typeface="微软雅黑" pitchFamily="34" charset="-122"/>
            </a:rPr>
            <a:t>知识用户</a:t>
          </a:r>
          <a:endParaRPr lang="en-US" altLang="zh-CN" sz="1800" b="1" dirty="0" smtClean="0">
            <a:solidFill>
              <a:srgbClr val="FF0000"/>
            </a:solidFill>
            <a:latin typeface="微软雅黑" pitchFamily="34" charset="-122"/>
            <a:ea typeface="微软雅黑" pitchFamily="34" charset="-122"/>
          </a:endParaRPr>
        </a:p>
        <a:p>
          <a:r>
            <a:rPr lang="en-US" altLang="zh-CN" sz="1400" b="1" dirty="0" err="1" smtClean="0">
              <a:solidFill>
                <a:srgbClr val="000000"/>
              </a:solidFill>
              <a:latin typeface="微软雅黑" pitchFamily="34" charset="-122"/>
              <a:ea typeface="微软雅黑" pitchFamily="34" charset="-122"/>
            </a:rPr>
            <a:t>Poweruser</a:t>
          </a:r>
          <a:r>
            <a:rPr lang="zh-CN" altLang="en-US" sz="1400" b="1" dirty="0" smtClean="0">
              <a:solidFill>
                <a:srgbClr val="000000"/>
              </a:solidFill>
              <a:latin typeface="微软雅黑" pitchFamily="34" charset="-122"/>
              <a:ea typeface="微软雅黑" pitchFamily="34" charset="-122"/>
            </a:rPr>
            <a:t>（知识用户）</a:t>
          </a:r>
          <a:endParaRPr lang="en-US" altLang="zh-CN" sz="1400" b="1" dirty="0" smtClean="0">
            <a:solidFill>
              <a:srgbClr val="000000"/>
            </a:solidFill>
            <a:latin typeface="微软雅黑" pitchFamily="34" charset="-122"/>
            <a:ea typeface="微软雅黑" pitchFamily="34" charset="-122"/>
          </a:endParaRPr>
        </a:p>
        <a:p>
          <a:r>
            <a:rPr kumimoji="0" lang="en-US" altLang="zh-CN" sz="1400" b="1" dirty="0" smtClean="0">
              <a:solidFill>
                <a:srgbClr val="FF0000"/>
              </a:solidFill>
              <a:latin typeface="微软雅黑" pitchFamily="34" charset="-122"/>
              <a:ea typeface="微软雅黑" pitchFamily="34" charset="-122"/>
            </a:rPr>
            <a:t>10</a:t>
          </a:r>
          <a:r>
            <a:rPr kumimoji="0" lang="en-US" altLang="zh-CN" sz="1400" b="1" dirty="0" smtClean="0">
              <a:solidFill>
                <a:srgbClr val="000000"/>
              </a:solidFill>
              <a:latin typeface="微软雅黑" pitchFamily="34" charset="-122"/>
              <a:ea typeface="微软雅黑" pitchFamily="34" charset="-122"/>
            </a:rPr>
            <a:t> </a:t>
          </a:r>
          <a:r>
            <a:rPr kumimoji="0" lang="zh-CN" altLang="en-US" sz="1400" b="1" dirty="0" smtClean="0">
              <a:solidFill>
                <a:srgbClr val="000000"/>
              </a:solidFill>
              <a:latin typeface="微软雅黑" pitchFamily="34" charset="-122"/>
              <a:ea typeface="微软雅黑" pitchFamily="34" charset="-122"/>
            </a:rPr>
            <a:t>用户</a:t>
          </a:r>
          <a:endParaRPr lang="en-US" altLang="zh-CN" sz="1400" b="1" dirty="0" smtClean="0">
            <a:solidFill>
              <a:srgbClr val="000000"/>
            </a:solidFill>
            <a:latin typeface="微软雅黑" pitchFamily="34" charset="-122"/>
            <a:ea typeface="微软雅黑" pitchFamily="34" charset="-122"/>
          </a:endParaRPr>
        </a:p>
      </dgm:t>
    </dgm:pt>
    <dgm:pt modelId="{04A13B32-2CBF-4DBF-96B3-601571A71202}" type="parTrans" cxnId="{1A663455-F170-429D-A92A-29DA6D9D6ADC}">
      <dgm:prSet/>
      <dgm:spPr/>
      <dgm:t>
        <a:bodyPr/>
        <a:lstStyle/>
        <a:p>
          <a:endParaRPr lang="zh-CN" altLang="en-US">
            <a:latin typeface="微软雅黑" pitchFamily="34" charset="-122"/>
            <a:ea typeface="微软雅黑" pitchFamily="34" charset="-122"/>
          </a:endParaRPr>
        </a:p>
      </dgm:t>
    </dgm:pt>
    <dgm:pt modelId="{71081FB1-F70D-429E-874F-AC0B1AB760AE}" type="sibTrans" cxnId="{1A663455-F170-429D-A92A-29DA6D9D6ADC}">
      <dgm:prSet/>
      <dgm:spPr/>
      <dgm:t>
        <a:bodyPr/>
        <a:lstStyle/>
        <a:p>
          <a:endParaRPr lang="zh-CN" altLang="en-US">
            <a:latin typeface="微软雅黑" pitchFamily="34" charset="-122"/>
            <a:ea typeface="微软雅黑" pitchFamily="34" charset="-122"/>
          </a:endParaRPr>
        </a:p>
      </dgm:t>
    </dgm:pt>
    <dgm:pt modelId="{D72E1972-26CF-4553-A6DF-95F4176A4432}">
      <dgm:prSet phldrT="[文本]" custT="1"/>
      <dgm:spPr/>
      <dgm:t>
        <a:bodyPr/>
        <a:lstStyle/>
        <a:p>
          <a:r>
            <a:rPr kumimoji="0" lang="zh-CN" altLang="en-US" sz="1800" b="1" dirty="0" smtClean="0">
              <a:solidFill>
                <a:srgbClr val="FF0000"/>
              </a:solidFill>
              <a:latin typeface="微软雅黑" pitchFamily="34" charset="-122"/>
              <a:ea typeface="微软雅黑" pitchFamily="34" charset="-122"/>
            </a:rPr>
            <a:t>数据查询</a:t>
          </a:r>
        </a:p>
        <a:p>
          <a:r>
            <a:rPr kumimoji="0" lang="zh-CN" altLang="en-US" sz="1400" b="1" dirty="0" smtClean="0">
              <a:solidFill>
                <a:srgbClr val="000000"/>
              </a:solidFill>
              <a:latin typeface="微软雅黑" pitchFamily="34" charset="-122"/>
              <a:ea typeface="微软雅黑" pitchFamily="34" charset="-122"/>
            </a:rPr>
            <a:t>约</a:t>
          </a:r>
          <a:r>
            <a:rPr kumimoji="0" lang="en-US" altLang="zh-CN" sz="1400" b="1" dirty="0" smtClean="0">
              <a:solidFill>
                <a:srgbClr val="FF0000"/>
              </a:solidFill>
              <a:latin typeface="微软雅黑" pitchFamily="34" charset="-122"/>
              <a:ea typeface="微软雅黑" pitchFamily="34" charset="-122"/>
            </a:rPr>
            <a:t>100</a:t>
          </a:r>
          <a:r>
            <a:rPr kumimoji="0" lang="zh-CN" altLang="en-US" sz="1400" b="1" dirty="0" smtClean="0">
              <a:solidFill>
                <a:srgbClr val="FF0000"/>
              </a:solidFill>
              <a:latin typeface="微软雅黑" pitchFamily="34" charset="-122"/>
              <a:ea typeface="微软雅黑" pitchFamily="34" charset="-122"/>
            </a:rPr>
            <a:t>次</a:t>
          </a:r>
          <a:r>
            <a:rPr kumimoji="0" lang="en-US" altLang="zh-CN" sz="1400" b="1" dirty="0" smtClean="0">
              <a:solidFill>
                <a:srgbClr val="000000"/>
              </a:solidFill>
              <a:latin typeface="微软雅黑" pitchFamily="34" charset="-122"/>
              <a:ea typeface="微软雅黑" pitchFamily="34" charset="-122"/>
            </a:rPr>
            <a:t> /</a:t>
          </a:r>
          <a:r>
            <a:rPr kumimoji="0" lang="zh-CN" altLang="en-US" sz="1400" b="1" dirty="0" smtClean="0">
              <a:solidFill>
                <a:srgbClr val="000000"/>
              </a:solidFill>
              <a:latin typeface="微软雅黑" pitchFamily="34" charset="-122"/>
              <a:ea typeface="微软雅黑" pitchFamily="34" charset="-122"/>
            </a:rPr>
            <a:t>年</a:t>
          </a:r>
          <a:endParaRPr lang="zh-CN" altLang="en-US" sz="1400" dirty="0">
            <a:latin typeface="微软雅黑" pitchFamily="34" charset="-122"/>
            <a:ea typeface="微软雅黑" pitchFamily="34" charset="-122"/>
          </a:endParaRPr>
        </a:p>
      </dgm:t>
    </dgm:pt>
    <dgm:pt modelId="{534FE0B7-BDC1-4712-86AB-95E2B0EBFD23}" type="parTrans" cxnId="{27180533-BD21-49D0-8A0A-D805538F591B}">
      <dgm:prSet/>
      <dgm:spPr/>
      <dgm:t>
        <a:bodyPr/>
        <a:lstStyle/>
        <a:p>
          <a:endParaRPr lang="zh-CN" altLang="en-US">
            <a:latin typeface="微软雅黑" pitchFamily="34" charset="-122"/>
            <a:ea typeface="微软雅黑" pitchFamily="34" charset="-122"/>
          </a:endParaRPr>
        </a:p>
      </dgm:t>
    </dgm:pt>
    <dgm:pt modelId="{25CDCEEF-AF43-4040-A591-58998384C31C}" type="sibTrans" cxnId="{27180533-BD21-49D0-8A0A-D805538F591B}">
      <dgm:prSet/>
      <dgm:spPr/>
      <dgm:t>
        <a:bodyPr/>
        <a:lstStyle/>
        <a:p>
          <a:endParaRPr lang="zh-CN" altLang="en-US">
            <a:latin typeface="微软雅黑" pitchFamily="34" charset="-122"/>
            <a:ea typeface="微软雅黑" pitchFamily="34" charset="-122"/>
          </a:endParaRPr>
        </a:p>
      </dgm:t>
    </dgm:pt>
    <dgm:pt modelId="{DBDF604F-A3AF-4BB9-B58D-EE95FCBC118D}" type="pres">
      <dgm:prSet presAssocID="{5FB35D56-1615-4869-9142-72E4044D0F52}" presName="matrix" presStyleCnt="0">
        <dgm:presLayoutVars>
          <dgm:chMax val="1"/>
          <dgm:dir/>
          <dgm:resizeHandles val="exact"/>
        </dgm:presLayoutVars>
      </dgm:prSet>
      <dgm:spPr/>
      <dgm:t>
        <a:bodyPr/>
        <a:lstStyle/>
        <a:p>
          <a:endParaRPr lang="zh-CN" altLang="en-US"/>
        </a:p>
      </dgm:t>
    </dgm:pt>
    <dgm:pt modelId="{7F66F42D-13B5-4974-A58F-4C1133D469D5}" type="pres">
      <dgm:prSet presAssocID="{5FB35D56-1615-4869-9142-72E4044D0F52}" presName="axisShape" presStyleLbl="bgShp" presStyleIdx="0" presStyleCnt="1" custScaleX="130690"/>
      <dgm:spPr/>
    </dgm:pt>
    <dgm:pt modelId="{6B9DF8C4-9199-41FC-AF84-F0010FDC111B}" type="pres">
      <dgm:prSet presAssocID="{5FB35D56-1615-4869-9142-72E4044D0F52}" presName="rect1" presStyleLbl="node1" presStyleIdx="0" presStyleCnt="4" custScaleX="140841" custLinFactNeighborX="-23982">
        <dgm:presLayoutVars>
          <dgm:chMax val="0"/>
          <dgm:chPref val="0"/>
          <dgm:bulletEnabled val="1"/>
        </dgm:presLayoutVars>
      </dgm:prSet>
      <dgm:spPr/>
      <dgm:t>
        <a:bodyPr/>
        <a:lstStyle/>
        <a:p>
          <a:endParaRPr lang="zh-CN" altLang="en-US"/>
        </a:p>
      </dgm:t>
    </dgm:pt>
    <dgm:pt modelId="{7085930B-E743-4ADC-8B09-F2394210DB92}" type="pres">
      <dgm:prSet presAssocID="{5FB35D56-1615-4869-9142-72E4044D0F52}" presName="rect2" presStyleLbl="node1" presStyleIdx="1" presStyleCnt="4" custScaleX="141157" custLinFactNeighborX="23824" custLinFactNeighborY="-1083">
        <dgm:presLayoutVars>
          <dgm:chMax val="0"/>
          <dgm:chPref val="0"/>
          <dgm:bulletEnabled val="1"/>
        </dgm:presLayoutVars>
      </dgm:prSet>
      <dgm:spPr/>
      <dgm:t>
        <a:bodyPr/>
        <a:lstStyle/>
        <a:p>
          <a:endParaRPr lang="zh-CN" altLang="en-US"/>
        </a:p>
      </dgm:t>
    </dgm:pt>
    <dgm:pt modelId="{56548964-F933-4200-BF8E-F2E8C1BCA091}" type="pres">
      <dgm:prSet presAssocID="{5FB35D56-1615-4869-9142-72E4044D0F52}" presName="rect3" presStyleLbl="node1" presStyleIdx="2" presStyleCnt="4" custScaleX="141157" custLinFactNeighborX="-23824">
        <dgm:presLayoutVars>
          <dgm:chMax val="0"/>
          <dgm:chPref val="0"/>
          <dgm:bulletEnabled val="1"/>
        </dgm:presLayoutVars>
      </dgm:prSet>
      <dgm:spPr/>
      <dgm:t>
        <a:bodyPr/>
        <a:lstStyle/>
        <a:p>
          <a:endParaRPr lang="zh-CN" altLang="en-US"/>
        </a:p>
      </dgm:t>
    </dgm:pt>
    <dgm:pt modelId="{D6949B23-90B4-442B-BC7D-6515623D2F09}" type="pres">
      <dgm:prSet presAssocID="{5FB35D56-1615-4869-9142-72E4044D0F52}" presName="rect4" presStyleLbl="node1" presStyleIdx="3" presStyleCnt="4" custScaleX="141157" custLinFactNeighborX="23824">
        <dgm:presLayoutVars>
          <dgm:chMax val="0"/>
          <dgm:chPref val="0"/>
          <dgm:bulletEnabled val="1"/>
        </dgm:presLayoutVars>
      </dgm:prSet>
      <dgm:spPr/>
      <dgm:t>
        <a:bodyPr/>
        <a:lstStyle/>
        <a:p>
          <a:endParaRPr lang="zh-CN" altLang="en-US"/>
        </a:p>
      </dgm:t>
    </dgm:pt>
  </dgm:ptLst>
  <dgm:cxnLst>
    <dgm:cxn modelId="{A779487A-90F2-49E0-AC59-A987740CE48A}" type="presOf" srcId="{29F9969D-38D4-4E27-9191-607C71CF98D8}" destId="{56548964-F933-4200-BF8E-F2E8C1BCA091}" srcOrd="0" destOrd="0" presId="urn:microsoft.com/office/officeart/2005/8/layout/matrix2"/>
    <dgm:cxn modelId="{F972024C-94FF-4726-B864-A0568C64B34F}" type="presOf" srcId="{FF3D665C-6FB1-4DB7-9F17-5C3E2FB14EF1}" destId="{6B9DF8C4-9199-41FC-AF84-F0010FDC111B}" srcOrd="0" destOrd="0" presId="urn:microsoft.com/office/officeart/2005/8/layout/matrix2"/>
    <dgm:cxn modelId="{351E2C9F-2613-465B-93DA-782411249114}" srcId="{5FB35D56-1615-4869-9142-72E4044D0F52}" destId="{A64E756F-5F3C-4578-8F57-75D0807E09CA}" srcOrd="1" destOrd="0" parTransId="{D8DB5844-5BFF-4049-8711-07EBFC781BCA}" sibTransId="{1AF8D45D-7720-4262-AD00-B2F3F1C63A7E}"/>
    <dgm:cxn modelId="{27180533-BD21-49D0-8A0A-D805538F591B}" srcId="{5FB35D56-1615-4869-9142-72E4044D0F52}" destId="{D72E1972-26CF-4553-A6DF-95F4176A4432}" srcOrd="3" destOrd="0" parTransId="{534FE0B7-BDC1-4712-86AB-95E2B0EBFD23}" sibTransId="{25CDCEEF-AF43-4040-A591-58998384C31C}"/>
    <dgm:cxn modelId="{88D7C7E7-5524-40CA-A917-83A0570DEE14}" type="presOf" srcId="{D72E1972-26CF-4553-A6DF-95F4176A4432}" destId="{D6949B23-90B4-442B-BC7D-6515623D2F09}" srcOrd="0" destOrd="0" presId="urn:microsoft.com/office/officeart/2005/8/layout/matrix2"/>
    <dgm:cxn modelId="{1D62AA30-1545-4901-B3A4-123B2C8CBA5E}" srcId="{5FB35D56-1615-4869-9142-72E4044D0F52}" destId="{FF3D665C-6FB1-4DB7-9F17-5C3E2FB14EF1}" srcOrd="0" destOrd="0" parTransId="{B7C2C898-33D5-4EFE-9EB8-AA9B226A8C91}" sibTransId="{6A65E96E-8C04-46DE-A0B1-462A7B7DF4F6}"/>
    <dgm:cxn modelId="{1A663455-F170-429D-A92A-29DA6D9D6ADC}" srcId="{5FB35D56-1615-4869-9142-72E4044D0F52}" destId="{29F9969D-38D4-4E27-9191-607C71CF98D8}" srcOrd="2" destOrd="0" parTransId="{04A13B32-2CBF-4DBF-96B3-601571A71202}" sibTransId="{71081FB1-F70D-429E-874F-AC0B1AB760AE}"/>
    <dgm:cxn modelId="{AFE3FC74-A8B6-46B5-A009-357CA1B5FAB5}" type="presOf" srcId="{A64E756F-5F3C-4578-8F57-75D0807E09CA}" destId="{7085930B-E743-4ADC-8B09-F2394210DB92}" srcOrd="0" destOrd="0" presId="urn:microsoft.com/office/officeart/2005/8/layout/matrix2"/>
    <dgm:cxn modelId="{10B440FF-945D-4A57-817E-DCD1D891CE1D}" type="presOf" srcId="{5FB35D56-1615-4869-9142-72E4044D0F52}" destId="{DBDF604F-A3AF-4BB9-B58D-EE95FCBC118D}" srcOrd="0" destOrd="0" presId="urn:microsoft.com/office/officeart/2005/8/layout/matrix2"/>
    <dgm:cxn modelId="{5BF51EF1-F0F2-484F-99A6-4E0296DA01F3}" type="presParOf" srcId="{DBDF604F-A3AF-4BB9-B58D-EE95FCBC118D}" destId="{7F66F42D-13B5-4974-A58F-4C1133D469D5}" srcOrd="0" destOrd="0" presId="urn:microsoft.com/office/officeart/2005/8/layout/matrix2"/>
    <dgm:cxn modelId="{FEB34CFF-5B16-4A0A-BC94-18E480433292}" type="presParOf" srcId="{DBDF604F-A3AF-4BB9-B58D-EE95FCBC118D}" destId="{6B9DF8C4-9199-41FC-AF84-F0010FDC111B}" srcOrd="1" destOrd="0" presId="urn:microsoft.com/office/officeart/2005/8/layout/matrix2"/>
    <dgm:cxn modelId="{3D713F0F-117E-43E0-90E9-D9F179A4FE75}" type="presParOf" srcId="{DBDF604F-A3AF-4BB9-B58D-EE95FCBC118D}" destId="{7085930B-E743-4ADC-8B09-F2394210DB92}" srcOrd="2" destOrd="0" presId="urn:microsoft.com/office/officeart/2005/8/layout/matrix2"/>
    <dgm:cxn modelId="{E71F35ED-14AE-4E9E-9DC5-B265D1C25487}" type="presParOf" srcId="{DBDF604F-A3AF-4BB9-B58D-EE95FCBC118D}" destId="{56548964-F933-4200-BF8E-F2E8C1BCA091}" srcOrd="3" destOrd="0" presId="urn:microsoft.com/office/officeart/2005/8/layout/matrix2"/>
    <dgm:cxn modelId="{8CE55A82-F30F-4FD5-8483-A6A2BFAA2246}" type="presParOf" srcId="{DBDF604F-A3AF-4BB9-B58D-EE95FCBC118D}" destId="{D6949B23-90B4-442B-BC7D-6515623D2F09}"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dirty="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89CB9417-D084-4EA6-A2FD-2D9B86E13EA4}" type="presOf" srcId="{BC744631-4D61-4A2D-A877-BAFAED91FF39}" destId="{C0B72642-AF86-4EFD-AC68-FD5524932CA5}" srcOrd="0" destOrd="0" presId="urn:microsoft.com/office/officeart/2005/8/layout/hChevron3"/>
    <dgm:cxn modelId="{290A5EB1-D416-47CD-92E5-657889099004}" srcId="{214E6843-2DB6-47EE-8DD3-B469D34B6816}" destId="{E9AB6FDC-1C6B-490C-808F-DE2941FA3036}" srcOrd="3" destOrd="0" parTransId="{66402492-4B07-4A21-9891-764B2C2C3D14}" sibTransId="{D80370B3-6AC2-4356-A383-5679C6EADC94}"/>
    <dgm:cxn modelId="{BEF34A62-8458-4C85-A295-AD844313AA56}" type="presOf" srcId="{28225BAC-A320-422A-B5D0-6D01AAB38E52}" destId="{73F5DBC9-DE0E-4777-83A8-5F9A98A40D7B}" srcOrd="0" destOrd="0" presId="urn:microsoft.com/office/officeart/2005/8/layout/hChevron3"/>
    <dgm:cxn modelId="{5873E39E-7D3F-405C-B749-A8009F1BDE82}" type="presOf" srcId="{214E6843-2DB6-47EE-8DD3-B469D34B6816}" destId="{EEBECEC2-8BB4-46B1-9F95-D43D8339905C}"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7FB2EBEE-1A45-4E18-969A-A3D8240B81E5}" type="presOf" srcId="{E9AB6FDC-1C6B-490C-808F-DE2941FA3036}" destId="{C28F8053-E70C-44E7-AA8D-DC2B24F84847}"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2A87DB8D-A32C-4E82-9649-BB18BF659007}" srcId="{214E6843-2DB6-47EE-8DD3-B469D34B6816}" destId="{BC744631-4D61-4A2D-A877-BAFAED91FF39}" srcOrd="0" destOrd="0" parTransId="{79EEDEFF-AAB4-43F3-A234-4EBD192D1B1C}" sibTransId="{E88F1EE5-7947-44D1-A413-B5C941C69B97}"/>
    <dgm:cxn modelId="{EA0505DE-520B-4A91-9921-7D4938557585}" type="presOf" srcId="{D78DB26F-24B1-4649-8EEF-3ED508A7665E}" destId="{8ACF668E-CE0C-4F8D-8CB4-258E86C246CF}" srcOrd="0" destOrd="0" presId="urn:microsoft.com/office/officeart/2005/8/layout/hChevron3"/>
    <dgm:cxn modelId="{E920320D-9BC8-491B-B16A-550B79C2515E}" type="presParOf" srcId="{EEBECEC2-8BB4-46B1-9F95-D43D8339905C}" destId="{C0B72642-AF86-4EFD-AC68-FD5524932CA5}" srcOrd="0" destOrd="0" presId="urn:microsoft.com/office/officeart/2005/8/layout/hChevron3"/>
    <dgm:cxn modelId="{C51CE05D-416B-4E4E-8675-1DAB0FDA7EBF}" type="presParOf" srcId="{EEBECEC2-8BB4-46B1-9F95-D43D8339905C}" destId="{36B52025-9924-4591-A6CA-2C340CB050A6}" srcOrd="1" destOrd="0" presId="urn:microsoft.com/office/officeart/2005/8/layout/hChevron3"/>
    <dgm:cxn modelId="{7027FB79-0959-4566-832D-B52FB814EB74}" type="presParOf" srcId="{EEBECEC2-8BB4-46B1-9F95-D43D8339905C}" destId="{8ACF668E-CE0C-4F8D-8CB4-258E86C246CF}" srcOrd="2" destOrd="0" presId="urn:microsoft.com/office/officeart/2005/8/layout/hChevron3"/>
    <dgm:cxn modelId="{E51B47E7-63FC-4E14-AD8F-9E814D38801E}" type="presParOf" srcId="{EEBECEC2-8BB4-46B1-9F95-D43D8339905C}" destId="{22DA47AE-0CC8-4F2F-B91C-927735AAB915}" srcOrd="3" destOrd="0" presId="urn:microsoft.com/office/officeart/2005/8/layout/hChevron3"/>
    <dgm:cxn modelId="{5261D237-B345-4C8C-A9C6-96DA06FC9654}" type="presParOf" srcId="{EEBECEC2-8BB4-46B1-9F95-D43D8339905C}" destId="{73F5DBC9-DE0E-4777-83A8-5F9A98A40D7B}" srcOrd="4" destOrd="0" presId="urn:microsoft.com/office/officeart/2005/8/layout/hChevron3"/>
    <dgm:cxn modelId="{46B2FB2B-58FC-4C2A-BEB2-9A9C4F22CCCF}" type="presParOf" srcId="{EEBECEC2-8BB4-46B1-9F95-D43D8339905C}" destId="{B0EB7912-0F79-4118-94F7-9F5BCF196902}" srcOrd="5" destOrd="0" presId="urn:microsoft.com/office/officeart/2005/8/layout/hChevron3"/>
    <dgm:cxn modelId="{456E10CB-2DC2-4DE5-B68B-C5E16F1EC4D8}"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dirty="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C91FDAA0-4648-4477-A962-BD5A977A3E26}" type="presOf" srcId="{28225BAC-A320-422A-B5D0-6D01AAB38E52}" destId="{73F5DBC9-DE0E-4777-83A8-5F9A98A40D7B}"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6C69D6ED-AA14-4D27-B9A3-0B85D3516B3A}" type="presOf" srcId="{E9AB6FDC-1C6B-490C-808F-DE2941FA3036}" destId="{C28F8053-E70C-44E7-AA8D-DC2B24F84847}"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2A87DB8D-A32C-4E82-9649-BB18BF659007}" srcId="{214E6843-2DB6-47EE-8DD3-B469D34B6816}" destId="{BC744631-4D61-4A2D-A877-BAFAED91FF39}" srcOrd="0" destOrd="0" parTransId="{79EEDEFF-AAB4-43F3-A234-4EBD192D1B1C}" sibTransId="{E88F1EE5-7947-44D1-A413-B5C941C69B97}"/>
    <dgm:cxn modelId="{290A5EB1-D416-47CD-92E5-657889099004}" srcId="{214E6843-2DB6-47EE-8DD3-B469D34B6816}" destId="{E9AB6FDC-1C6B-490C-808F-DE2941FA3036}" srcOrd="3" destOrd="0" parTransId="{66402492-4B07-4A21-9891-764B2C2C3D14}" sibTransId="{D80370B3-6AC2-4356-A383-5679C6EADC94}"/>
    <dgm:cxn modelId="{2BEECB93-21A0-48CA-86AE-7FEBD0A220B8}" type="presOf" srcId="{BC744631-4D61-4A2D-A877-BAFAED91FF39}" destId="{C0B72642-AF86-4EFD-AC68-FD5524932CA5}" srcOrd="0" destOrd="0" presId="urn:microsoft.com/office/officeart/2005/8/layout/hChevron3"/>
    <dgm:cxn modelId="{DADBF1D4-D28F-4B03-9E20-03A04C68C9E0}" type="presOf" srcId="{D78DB26F-24B1-4649-8EEF-3ED508A7665E}" destId="{8ACF668E-CE0C-4F8D-8CB4-258E86C246CF}" srcOrd="0" destOrd="0" presId="urn:microsoft.com/office/officeart/2005/8/layout/hChevron3"/>
    <dgm:cxn modelId="{CAAF195A-2A7C-46DA-B136-0196F02D6444}" type="presOf" srcId="{214E6843-2DB6-47EE-8DD3-B469D34B6816}" destId="{EEBECEC2-8BB4-46B1-9F95-D43D8339905C}" srcOrd="0" destOrd="0" presId="urn:microsoft.com/office/officeart/2005/8/layout/hChevron3"/>
    <dgm:cxn modelId="{ED2C880A-C654-43BD-BAAF-1198D26E7395}" type="presParOf" srcId="{EEBECEC2-8BB4-46B1-9F95-D43D8339905C}" destId="{C0B72642-AF86-4EFD-AC68-FD5524932CA5}" srcOrd="0" destOrd="0" presId="urn:microsoft.com/office/officeart/2005/8/layout/hChevron3"/>
    <dgm:cxn modelId="{B3ACACBE-DBE6-49D2-ADAB-379867778A7D}" type="presParOf" srcId="{EEBECEC2-8BB4-46B1-9F95-D43D8339905C}" destId="{36B52025-9924-4591-A6CA-2C340CB050A6}" srcOrd="1" destOrd="0" presId="urn:microsoft.com/office/officeart/2005/8/layout/hChevron3"/>
    <dgm:cxn modelId="{47EC92DB-8943-4B1B-9B94-CC8FF74B2FBF}" type="presParOf" srcId="{EEBECEC2-8BB4-46B1-9F95-D43D8339905C}" destId="{8ACF668E-CE0C-4F8D-8CB4-258E86C246CF}" srcOrd="2" destOrd="0" presId="urn:microsoft.com/office/officeart/2005/8/layout/hChevron3"/>
    <dgm:cxn modelId="{3C4238EA-B26D-4C47-9204-4F4AF37E23F0}" type="presParOf" srcId="{EEBECEC2-8BB4-46B1-9F95-D43D8339905C}" destId="{22DA47AE-0CC8-4F2F-B91C-927735AAB915}" srcOrd="3" destOrd="0" presId="urn:microsoft.com/office/officeart/2005/8/layout/hChevron3"/>
    <dgm:cxn modelId="{FC11ACFD-24F7-4BDA-B71E-2000E2A94F22}" type="presParOf" srcId="{EEBECEC2-8BB4-46B1-9F95-D43D8339905C}" destId="{73F5DBC9-DE0E-4777-83A8-5F9A98A40D7B}" srcOrd="4" destOrd="0" presId="urn:microsoft.com/office/officeart/2005/8/layout/hChevron3"/>
    <dgm:cxn modelId="{36388304-E997-4ADB-A557-0F3AABC9B7A3}" type="presParOf" srcId="{EEBECEC2-8BB4-46B1-9F95-D43D8339905C}" destId="{B0EB7912-0F79-4118-94F7-9F5BCF196902}" srcOrd="5" destOrd="0" presId="urn:microsoft.com/office/officeart/2005/8/layout/hChevron3"/>
    <dgm:cxn modelId="{4178D332-0C97-4D7B-88C6-551779B64260}"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4E6843-2DB6-47EE-8DD3-B469D34B6816}" type="doc">
      <dgm:prSet loTypeId="urn:microsoft.com/office/officeart/2005/8/layout/hChevron3" loCatId="process" qsTypeId="urn:microsoft.com/office/officeart/2005/8/quickstyle/simple3" qsCatId="simple" csTypeId="urn:microsoft.com/office/officeart/2005/8/colors/colorful2" csCatId="colorful" phldr="1"/>
      <dgm:spPr/>
    </dgm:pt>
    <dgm:pt modelId="{BC744631-4D61-4A2D-A877-BAFAED91FF39}">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050" b="1" dirty="0" smtClean="0">
              <a:latin typeface="微软雅黑" pitchFamily="34" charset="-122"/>
              <a:ea typeface="微软雅黑" pitchFamily="34" charset="-122"/>
            </a:rPr>
            <a:t>门户应用</a:t>
          </a:r>
          <a:endParaRPr lang="zh-CN" altLang="en-US" sz="1050" b="1" dirty="0">
            <a:latin typeface="微软雅黑" pitchFamily="34" charset="-122"/>
            <a:ea typeface="微软雅黑" pitchFamily="34" charset="-122"/>
          </a:endParaRPr>
        </a:p>
      </dgm:t>
    </dgm:pt>
    <dgm:pt modelId="{79EEDEFF-AAB4-43F3-A234-4EBD192D1B1C}" type="parTrans" cxnId="{2A87DB8D-A32C-4E82-9649-BB18BF659007}">
      <dgm:prSet/>
      <dgm:spPr/>
      <dgm:t>
        <a:bodyPr/>
        <a:lstStyle/>
        <a:p>
          <a:endParaRPr lang="zh-CN" altLang="en-US" sz="1200">
            <a:latin typeface="微软雅黑" pitchFamily="34" charset="-122"/>
            <a:ea typeface="微软雅黑" pitchFamily="34" charset="-122"/>
          </a:endParaRPr>
        </a:p>
      </dgm:t>
    </dgm:pt>
    <dgm:pt modelId="{E88F1EE5-7947-44D1-A413-B5C941C69B97}" type="sibTrans" cxnId="{2A87DB8D-A32C-4E82-9649-BB18BF659007}">
      <dgm:prSet/>
      <dgm:spPr/>
      <dgm:t>
        <a:bodyPr/>
        <a:lstStyle/>
        <a:p>
          <a:endParaRPr lang="zh-CN" altLang="en-US" sz="1200">
            <a:latin typeface="微软雅黑" pitchFamily="34" charset="-122"/>
            <a:ea typeface="微软雅黑" pitchFamily="34" charset="-122"/>
          </a:endParaRPr>
        </a:p>
      </dgm:t>
    </dgm:pt>
    <dgm:pt modelId="{D78DB26F-24B1-4649-8EEF-3ED508A7665E}">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数据输出</a:t>
          </a:r>
          <a:endParaRPr lang="zh-CN" altLang="en-US" sz="1050" b="0" dirty="0">
            <a:latin typeface="微软雅黑" pitchFamily="34" charset="-122"/>
            <a:ea typeface="微软雅黑" pitchFamily="34" charset="-122"/>
          </a:endParaRPr>
        </a:p>
      </dgm:t>
    </dgm:pt>
    <dgm:pt modelId="{1D749DD8-EEC8-4B8B-BF2F-9822BF33337B}" type="parTrans" cxnId="{2ED3D8C8-7A46-4323-9F70-9E500D09ACF6}">
      <dgm:prSet/>
      <dgm:spPr/>
      <dgm:t>
        <a:bodyPr/>
        <a:lstStyle/>
        <a:p>
          <a:endParaRPr lang="zh-CN" altLang="en-US" sz="1200">
            <a:latin typeface="微软雅黑" pitchFamily="34" charset="-122"/>
            <a:ea typeface="微软雅黑" pitchFamily="34" charset="-122"/>
          </a:endParaRPr>
        </a:p>
      </dgm:t>
    </dgm:pt>
    <dgm:pt modelId="{1FDA535A-2A84-4F77-9F4B-60ED28AD16E4}" type="sibTrans" cxnId="{2ED3D8C8-7A46-4323-9F70-9E500D09ACF6}">
      <dgm:prSet/>
      <dgm:spPr/>
      <dgm:t>
        <a:bodyPr/>
        <a:lstStyle/>
        <a:p>
          <a:endParaRPr lang="zh-CN" altLang="en-US" sz="1200">
            <a:latin typeface="微软雅黑" pitchFamily="34" charset="-122"/>
            <a:ea typeface="微软雅黑" pitchFamily="34" charset="-122"/>
          </a:endParaRPr>
        </a:p>
      </dgm:t>
    </dgm:pt>
    <dgm:pt modelId="{28225BAC-A320-422A-B5D0-6D01AAB38E52}">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b="0" dirty="0" smtClean="0">
              <a:latin typeface="微软雅黑" pitchFamily="34" charset="-122"/>
              <a:ea typeface="微软雅黑" pitchFamily="34" charset="-122"/>
            </a:rPr>
            <a:t>知识用户</a:t>
          </a:r>
          <a:endParaRPr lang="zh-CN" altLang="en-US" sz="1050" b="0" dirty="0">
            <a:latin typeface="微软雅黑" pitchFamily="34" charset="-122"/>
            <a:ea typeface="微软雅黑" pitchFamily="34" charset="-122"/>
          </a:endParaRPr>
        </a:p>
      </dgm:t>
    </dgm:pt>
    <dgm:pt modelId="{CE1C2D81-B33E-4534-9606-CFCC1019ACB9}" type="parTrans" cxnId="{24B26463-59A7-49C6-A514-277F737009A3}">
      <dgm:prSet/>
      <dgm:spPr/>
      <dgm:t>
        <a:bodyPr/>
        <a:lstStyle/>
        <a:p>
          <a:endParaRPr lang="zh-CN" altLang="en-US" sz="1200">
            <a:latin typeface="微软雅黑" pitchFamily="34" charset="-122"/>
            <a:ea typeface="微软雅黑" pitchFamily="34" charset="-122"/>
          </a:endParaRPr>
        </a:p>
      </dgm:t>
    </dgm:pt>
    <dgm:pt modelId="{E2E59C94-898B-475C-AA10-DE6E7E116FD9}" type="sibTrans" cxnId="{24B26463-59A7-49C6-A514-277F737009A3}">
      <dgm:prSet/>
      <dgm:spPr/>
      <dgm:t>
        <a:bodyPr/>
        <a:lstStyle/>
        <a:p>
          <a:endParaRPr lang="zh-CN" altLang="en-US" sz="1200">
            <a:latin typeface="微软雅黑" pitchFamily="34" charset="-122"/>
            <a:ea typeface="微软雅黑" pitchFamily="34" charset="-122"/>
          </a:endParaRPr>
        </a:p>
      </dgm:t>
    </dgm:pt>
    <dgm:pt modelId="{E9AB6FDC-1C6B-490C-808F-DE2941FA3036}">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050" smtClean="0">
              <a:latin typeface="微软雅黑" pitchFamily="34" charset="-122"/>
              <a:ea typeface="微软雅黑" pitchFamily="34" charset="-122"/>
            </a:rPr>
            <a:t>数据查询</a:t>
          </a:r>
          <a:endParaRPr lang="zh-CN" altLang="en-US" sz="1050" dirty="0">
            <a:latin typeface="微软雅黑" pitchFamily="34" charset="-122"/>
            <a:ea typeface="微软雅黑" pitchFamily="34" charset="-122"/>
          </a:endParaRPr>
        </a:p>
      </dgm:t>
    </dgm:pt>
    <dgm:pt modelId="{66402492-4B07-4A21-9891-764B2C2C3D14}" type="parTrans" cxnId="{290A5EB1-D416-47CD-92E5-657889099004}">
      <dgm:prSet/>
      <dgm:spPr/>
      <dgm:t>
        <a:bodyPr/>
        <a:lstStyle/>
        <a:p>
          <a:endParaRPr lang="zh-CN" altLang="en-US" sz="1200">
            <a:latin typeface="微软雅黑" pitchFamily="34" charset="-122"/>
            <a:ea typeface="微软雅黑" pitchFamily="34" charset="-122"/>
          </a:endParaRPr>
        </a:p>
      </dgm:t>
    </dgm:pt>
    <dgm:pt modelId="{D80370B3-6AC2-4356-A383-5679C6EADC94}" type="sibTrans" cxnId="{290A5EB1-D416-47CD-92E5-657889099004}">
      <dgm:prSet/>
      <dgm:spPr/>
      <dgm:t>
        <a:bodyPr/>
        <a:lstStyle/>
        <a:p>
          <a:endParaRPr lang="zh-CN" altLang="en-US" sz="1200">
            <a:latin typeface="微软雅黑" pitchFamily="34" charset="-122"/>
            <a:ea typeface="微软雅黑" pitchFamily="34" charset="-122"/>
          </a:endParaRPr>
        </a:p>
      </dgm:t>
    </dgm:pt>
    <dgm:pt modelId="{EEBECEC2-8BB4-46B1-9F95-D43D8339905C}" type="pres">
      <dgm:prSet presAssocID="{214E6843-2DB6-47EE-8DD3-B469D34B6816}" presName="Name0" presStyleCnt="0">
        <dgm:presLayoutVars>
          <dgm:dir/>
          <dgm:resizeHandles val="exact"/>
        </dgm:presLayoutVars>
      </dgm:prSet>
      <dgm:spPr/>
    </dgm:pt>
    <dgm:pt modelId="{C0B72642-AF86-4EFD-AC68-FD5524932CA5}" type="pres">
      <dgm:prSet presAssocID="{BC744631-4D61-4A2D-A877-BAFAED91FF39}" presName="parTxOnly" presStyleLbl="node1" presStyleIdx="0" presStyleCnt="4">
        <dgm:presLayoutVars>
          <dgm:bulletEnabled val="1"/>
        </dgm:presLayoutVars>
      </dgm:prSet>
      <dgm:spPr/>
      <dgm:t>
        <a:bodyPr/>
        <a:lstStyle/>
        <a:p>
          <a:endParaRPr lang="zh-CN" altLang="en-US"/>
        </a:p>
      </dgm:t>
    </dgm:pt>
    <dgm:pt modelId="{36B52025-9924-4591-A6CA-2C340CB050A6}" type="pres">
      <dgm:prSet presAssocID="{E88F1EE5-7947-44D1-A413-B5C941C69B97}" presName="parSpace" presStyleCnt="0"/>
      <dgm:spPr/>
    </dgm:pt>
    <dgm:pt modelId="{8ACF668E-CE0C-4F8D-8CB4-258E86C246CF}" type="pres">
      <dgm:prSet presAssocID="{D78DB26F-24B1-4649-8EEF-3ED508A7665E}" presName="parTxOnly" presStyleLbl="node1" presStyleIdx="1" presStyleCnt="4">
        <dgm:presLayoutVars>
          <dgm:bulletEnabled val="1"/>
        </dgm:presLayoutVars>
      </dgm:prSet>
      <dgm:spPr/>
      <dgm:t>
        <a:bodyPr/>
        <a:lstStyle/>
        <a:p>
          <a:endParaRPr lang="zh-CN" altLang="en-US"/>
        </a:p>
      </dgm:t>
    </dgm:pt>
    <dgm:pt modelId="{22DA47AE-0CC8-4F2F-B91C-927735AAB915}" type="pres">
      <dgm:prSet presAssocID="{1FDA535A-2A84-4F77-9F4B-60ED28AD16E4}" presName="parSpace" presStyleCnt="0"/>
      <dgm:spPr/>
    </dgm:pt>
    <dgm:pt modelId="{73F5DBC9-DE0E-4777-83A8-5F9A98A40D7B}" type="pres">
      <dgm:prSet presAssocID="{28225BAC-A320-422A-B5D0-6D01AAB38E52}" presName="parTxOnly" presStyleLbl="node1" presStyleIdx="2" presStyleCnt="4">
        <dgm:presLayoutVars>
          <dgm:bulletEnabled val="1"/>
        </dgm:presLayoutVars>
      </dgm:prSet>
      <dgm:spPr/>
      <dgm:t>
        <a:bodyPr/>
        <a:lstStyle/>
        <a:p>
          <a:endParaRPr lang="zh-CN" altLang="en-US"/>
        </a:p>
      </dgm:t>
    </dgm:pt>
    <dgm:pt modelId="{B0EB7912-0F79-4118-94F7-9F5BCF196902}" type="pres">
      <dgm:prSet presAssocID="{E2E59C94-898B-475C-AA10-DE6E7E116FD9}" presName="parSpace" presStyleCnt="0"/>
      <dgm:spPr/>
    </dgm:pt>
    <dgm:pt modelId="{C28F8053-E70C-44E7-AA8D-DC2B24F84847}" type="pres">
      <dgm:prSet presAssocID="{E9AB6FDC-1C6B-490C-808F-DE2941FA3036}" presName="parTxOnly" presStyleLbl="node1" presStyleIdx="3" presStyleCnt="4">
        <dgm:presLayoutVars>
          <dgm:bulletEnabled val="1"/>
        </dgm:presLayoutVars>
      </dgm:prSet>
      <dgm:spPr/>
      <dgm:t>
        <a:bodyPr/>
        <a:lstStyle/>
        <a:p>
          <a:endParaRPr lang="zh-CN" altLang="en-US"/>
        </a:p>
      </dgm:t>
    </dgm:pt>
  </dgm:ptLst>
  <dgm:cxnLst>
    <dgm:cxn modelId="{290A5EB1-D416-47CD-92E5-657889099004}" srcId="{214E6843-2DB6-47EE-8DD3-B469D34B6816}" destId="{E9AB6FDC-1C6B-490C-808F-DE2941FA3036}" srcOrd="3" destOrd="0" parTransId="{66402492-4B07-4A21-9891-764B2C2C3D14}" sibTransId="{D80370B3-6AC2-4356-A383-5679C6EADC94}"/>
    <dgm:cxn modelId="{D405F4EE-731D-4869-8E27-2366E797F023}" type="presOf" srcId="{D78DB26F-24B1-4649-8EEF-3ED508A7665E}" destId="{8ACF668E-CE0C-4F8D-8CB4-258E86C246CF}" srcOrd="0" destOrd="0" presId="urn:microsoft.com/office/officeart/2005/8/layout/hChevron3"/>
    <dgm:cxn modelId="{24B26463-59A7-49C6-A514-277F737009A3}" srcId="{214E6843-2DB6-47EE-8DD3-B469D34B6816}" destId="{28225BAC-A320-422A-B5D0-6D01AAB38E52}" srcOrd="2" destOrd="0" parTransId="{CE1C2D81-B33E-4534-9606-CFCC1019ACB9}" sibTransId="{E2E59C94-898B-475C-AA10-DE6E7E116FD9}"/>
    <dgm:cxn modelId="{651AE9CE-C560-4ADD-A492-54F5738C1A57}" type="presOf" srcId="{BC744631-4D61-4A2D-A877-BAFAED91FF39}" destId="{C0B72642-AF86-4EFD-AC68-FD5524932CA5}" srcOrd="0" destOrd="0" presId="urn:microsoft.com/office/officeart/2005/8/layout/hChevron3"/>
    <dgm:cxn modelId="{4899B181-5900-4F9D-9262-3A3CF8EC67EC}" type="presOf" srcId="{E9AB6FDC-1C6B-490C-808F-DE2941FA3036}" destId="{C28F8053-E70C-44E7-AA8D-DC2B24F84847}" srcOrd="0" destOrd="0" presId="urn:microsoft.com/office/officeart/2005/8/layout/hChevron3"/>
    <dgm:cxn modelId="{2ED3D8C8-7A46-4323-9F70-9E500D09ACF6}" srcId="{214E6843-2DB6-47EE-8DD3-B469D34B6816}" destId="{D78DB26F-24B1-4649-8EEF-3ED508A7665E}" srcOrd="1" destOrd="0" parTransId="{1D749DD8-EEC8-4B8B-BF2F-9822BF33337B}" sibTransId="{1FDA535A-2A84-4F77-9F4B-60ED28AD16E4}"/>
    <dgm:cxn modelId="{E89DC973-2CAB-4F80-913A-9BE3A94E456B}" type="presOf" srcId="{28225BAC-A320-422A-B5D0-6D01AAB38E52}" destId="{73F5DBC9-DE0E-4777-83A8-5F9A98A40D7B}" srcOrd="0" destOrd="0" presId="urn:microsoft.com/office/officeart/2005/8/layout/hChevron3"/>
    <dgm:cxn modelId="{2A87DB8D-A32C-4E82-9649-BB18BF659007}" srcId="{214E6843-2DB6-47EE-8DD3-B469D34B6816}" destId="{BC744631-4D61-4A2D-A877-BAFAED91FF39}" srcOrd="0" destOrd="0" parTransId="{79EEDEFF-AAB4-43F3-A234-4EBD192D1B1C}" sibTransId="{E88F1EE5-7947-44D1-A413-B5C941C69B97}"/>
    <dgm:cxn modelId="{4FB1585E-925D-4F59-9210-63CFAC76560D}" type="presOf" srcId="{214E6843-2DB6-47EE-8DD3-B469D34B6816}" destId="{EEBECEC2-8BB4-46B1-9F95-D43D8339905C}" srcOrd="0" destOrd="0" presId="urn:microsoft.com/office/officeart/2005/8/layout/hChevron3"/>
    <dgm:cxn modelId="{24BB9FB5-B7F0-49E3-82A3-EB8F3F2A6A7C}" type="presParOf" srcId="{EEBECEC2-8BB4-46B1-9F95-D43D8339905C}" destId="{C0B72642-AF86-4EFD-AC68-FD5524932CA5}" srcOrd="0" destOrd="0" presId="urn:microsoft.com/office/officeart/2005/8/layout/hChevron3"/>
    <dgm:cxn modelId="{854BCE9A-6676-4923-BA16-1A843708C833}" type="presParOf" srcId="{EEBECEC2-8BB4-46B1-9F95-D43D8339905C}" destId="{36B52025-9924-4591-A6CA-2C340CB050A6}" srcOrd="1" destOrd="0" presId="urn:microsoft.com/office/officeart/2005/8/layout/hChevron3"/>
    <dgm:cxn modelId="{3DE3B822-CF99-4F13-8E18-96FDFAB15B4B}" type="presParOf" srcId="{EEBECEC2-8BB4-46B1-9F95-D43D8339905C}" destId="{8ACF668E-CE0C-4F8D-8CB4-258E86C246CF}" srcOrd="2" destOrd="0" presId="urn:microsoft.com/office/officeart/2005/8/layout/hChevron3"/>
    <dgm:cxn modelId="{5C20F9AF-1030-4DAF-B011-2F756E4EFD79}" type="presParOf" srcId="{EEBECEC2-8BB4-46B1-9F95-D43D8339905C}" destId="{22DA47AE-0CC8-4F2F-B91C-927735AAB915}" srcOrd="3" destOrd="0" presId="urn:microsoft.com/office/officeart/2005/8/layout/hChevron3"/>
    <dgm:cxn modelId="{7704C711-922B-41D0-B56F-CD6102EF7B78}" type="presParOf" srcId="{EEBECEC2-8BB4-46B1-9F95-D43D8339905C}" destId="{73F5DBC9-DE0E-4777-83A8-5F9A98A40D7B}" srcOrd="4" destOrd="0" presId="urn:microsoft.com/office/officeart/2005/8/layout/hChevron3"/>
    <dgm:cxn modelId="{DCC1070A-56DC-49F8-86AE-AF71C5454714}" type="presParOf" srcId="{EEBECEC2-8BB4-46B1-9F95-D43D8339905C}" destId="{B0EB7912-0F79-4118-94F7-9F5BCF196902}" srcOrd="5" destOrd="0" presId="urn:microsoft.com/office/officeart/2005/8/layout/hChevron3"/>
    <dgm:cxn modelId="{3B42C12C-51CD-4292-A0EB-66ECDE5307AE}" type="presParOf" srcId="{EEBECEC2-8BB4-46B1-9F95-D43D8339905C}" destId="{C28F8053-E70C-44E7-AA8D-DC2B24F84847}"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233FA-8A6A-47A5-BD32-890348D6D1FD}">
      <dsp:nvSpPr>
        <dsp:cNvPr id="0" name=""/>
        <dsp:cNvSpPr/>
      </dsp:nvSpPr>
      <dsp:spPr>
        <a:xfrm>
          <a:off x="0" y="347020"/>
          <a:ext cx="6096000" cy="579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BCE4F2B-E58E-4D20-A208-91A8D76060FA}">
      <dsp:nvSpPr>
        <dsp:cNvPr id="0" name=""/>
        <dsp:cNvSpPr/>
      </dsp:nvSpPr>
      <dsp:spPr>
        <a:xfrm>
          <a:off x="304800" y="7539"/>
          <a:ext cx="4267200" cy="67896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微软雅黑" pitchFamily="34" charset="-122"/>
              <a:ea typeface="微软雅黑" pitchFamily="34" charset="-122"/>
            </a:rPr>
            <a:t>数据仓库简介</a:t>
          </a:r>
          <a:endParaRPr lang="zh-CN" altLang="en-US" sz="2300" kern="1200" dirty="0">
            <a:latin typeface="微软雅黑" pitchFamily="34" charset="-122"/>
            <a:ea typeface="微软雅黑" pitchFamily="34" charset="-122"/>
          </a:endParaRPr>
        </a:p>
      </dsp:txBody>
      <dsp:txXfrm>
        <a:off x="337944" y="40683"/>
        <a:ext cx="4200912" cy="612672"/>
      </dsp:txXfrm>
    </dsp:sp>
    <dsp:sp modelId="{94357D0D-7D27-4FE6-835E-E28A96D941B6}">
      <dsp:nvSpPr>
        <dsp:cNvPr id="0" name=""/>
        <dsp:cNvSpPr/>
      </dsp:nvSpPr>
      <dsp:spPr>
        <a:xfrm>
          <a:off x="0" y="1390300"/>
          <a:ext cx="6096000" cy="579600"/>
        </a:xfrm>
        <a:prstGeom prst="rect">
          <a:avLst/>
        </a:prstGeom>
        <a:solidFill>
          <a:schemeClr val="lt1">
            <a:alpha val="90000"/>
            <a:hueOff val="0"/>
            <a:satOff val="0"/>
            <a:lumOff val="0"/>
            <a:alphaOff val="0"/>
          </a:schemeClr>
        </a:solidFill>
        <a:ln w="9525" cap="flat" cmpd="sng" algn="ctr">
          <a:solidFill>
            <a:schemeClr val="accent3">
              <a:hueOff val="-3637839"/>
              <a:satOff val="-15037"/>
              <a:lumOff val="980"/>
              <a:alphaOff val="0"/>
            </a:schemeClr>
          </a:solidFill>
          <a:prstDash val="solid"/>
        </a:ln>
        <a:effectLst/>
      </dsp:spPr>
      <dsp:style>
        <a:lnRef idx="1">
          <a:scrgbClr r="0" g="0" b="0"/>
        </a:lnRef>
        <a:fillRef idx="1">
          <a:scrgbClr r="0" g="0" b="0"/>
        </a:fillRef>
        <a:effectRef idx="0">
          <a:scrgbClr r="0" g="0" b="0"/>
        </a:effectRef>
        <a:fontRef idx="minor"/>
      </dsp:style>
    </dsp:sp>
    <dsp:sp modelId="{D9F2FED6-F3CD-4081-8CA9-E67726D658B5}">
      <dsp:nvSpPr>
        <dsp:cNvPr id="0" name=""/>
        <dsp:cNvSpPr/>
      </dsp:nvSpPr>
      <dsp:spPr>
        <a:xfrm>
          <a:off x="304800" y="1050819"/>
          <a:ext cx="4267200" cy="678960"/>
        </a:xfrm>
        <a:prstGeom prst="roundRect">
          <a:avLst/>
        </a:prstGeom>
        <a:gradFill rotWithShape="0">
          <a:gsLst>
            <a:gs pos="0">
              <a:schemeClr val="accent3">
                <a:hueOff val="-3637839"/>
                <a:satOff val="-15037"/>
                <a:lumOff val="980"/>
                <a:alphaOff val="0"/>
                <a:tint val="100000"/>
                <a:shade val="100000"/>
                <a:satMod val="130000"/>
              </a:schemeClr>
            </a:gs>
            <a:gs pos="100000">
              <a:schemeClr val="accent3">
                <a:hueOff val="-3637839"/>
                <a:satOff val="-15037"/>
                <a:lumOff val="98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微软雅黑" pitchFamily="34" charset="-122"/>
              <a:ea typeface="微软雅黑" pitchFamily="34" charset="-122"/>
            </a:rPr>
            <a:t>数据仓库服务</a:t>
          </a:r>
          <a:endParaRPr lang="zh-CN" altLang="en-US" sz="2300" kern="1200" dirty="0">
            <a:latin typeface="微软雅黑" pitchFamily="34" charset="-122"/>
            <a:ea typeface="微软雅黑" pitchFamily="34" charset="-122"/>
          </a:endParaRPr>
        </a:p>
      </dsp:txBody>
      <dsp:txXfrm>
        <a:off x="337944" y="1083963"/>
        <a:ext cx="4200912" cy="612672"/>
      </dsp:txXfrm>
    </dsp:sp>
    <dsp:sp modelId="{81D2F399-A77F-47D8-A0AE-C7986873A500}">
      <dsp:nvSpPr>
        <dsp:cNvPr id="0" name=""/>
        <dsp:cNvSpPr/>
      </dsp:nvSpPr>
      <dsp:spPr>
        <a:xfrm>
          <a:off x="0" y="2433580"/>
          <a:ext cx="6096000" cy="579600"/>
        </a:xfrm>
        <a:prstGeom prst="rect">
          <a:avLst/>
        </a:prstGeom>
        <a:solidFill>
          <a:schemeClr val="lt1">
            <a:alpha val="90000"/>
            <a:hueOff val="0"/>
            <a:satOff val="0"/>
            <a:lumOff val="0"/>
            <a:alphaOff val="0"/>
          </a:schemeClr>
        </a:solidFill>
        <a:ln w="9525" cap="flat" cmpd="sng" algn="ctr">
          <a:solidFill>
            <a:schemeClr val="accent3">
              <a:hueOff val="-7275677"/>
              <a:satOff val="-30074"/>
              <a:lumOff val="1961"/>
              <a:alphaOff val="0"/>
            </a:schemeClr>
          </a:solidFill>
          <a:prstDash val="solid"/>
        </a:ln>
        <a:effectLst/>
      </dsp:spPr>
      <dsp:style>
        <a:lnRef idx="1">
          <a:scrgbClr r="0" g="0" b="0"/>
        </a:lnRef>
        <a:fillRef idx="1">
          <a:scrgbClr r="0" g="0" b="0"/>
        </a:fillRef>
        <a:effectRef idx="0">
          <a:scrgbClr r="0" g="0" b="0"/>
        </a:effectRef>
        <a:fontRef idx="minor"/>
      </dsp:style>
    </dsp:sp>
    <dsp:sp modelId="{EDD95D27-6825-481C-8A95-D965F8F637E5}">
      <dsp:nvSpPr>
        <dsp:cNvPr id="0" name=""/>
        <dsp:cNvSpPr/>
      </dsp:nvSpPr>
      <dsp:spPr>
        <a:xfrm>
          <a:off x="304800" y="2094100"/>
          <a:ext cx="4267200" cy="678960"/>
        </a:xfrm>
        <a:prstGeom prst="roundRect">
          <a:avLst/>
        </a:prstGeom>
        <a:gradFill rotWithShape="0">
          <a:gsLst>
            <a:gs pos="0">
              <a:schemeClr val="accent3">
                <a:hueOff val="-7275677"/>
                <a:satOff val="-30074"/>
                <a:lumOff val="1961"/>
                <a:alphaOff val="0"/>
                <a:tint val="100000"/>
                <a:shade val="100000"/>
                <a:satMod val="130000"/>
              </a:schemeClr>
            </a:gs>
            <a:gs pos="100000">
              <a:schemeClr val="accent3">
                <a:hueOff val="-7275677"/>
                <a:satOff val="-30074"/>
                <a:lumOff val="196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微软雅黑" pitchFamily="34" charset="-122"/>
              <a:ea typeface="微软雅黑" pitchFamily="34" charset="-122"/>
            </a:rPr>
            <a:t>数据仓库数据</a:t>
          </a:r>
          <a:endParaRPr lang="zh-CN" altLang="en-US" sz="2300" kern="1200" dirty="0">
            <a:latin typeface="微软雅黑" pitchFamily="34" charset="-122"/>
            <a:ea typeface="微软雅黑" pitchFamily="34" charset="-122"/>
          </a:endParaRPr>
        </a:p>
      </dsp:txBody>
      <dsp:txXfrm>
        <a:off x="337944" y="2127244"/>
        <a:ext cx="4200912" cy="612672"/>
      </dsp:txXfrm>
    </dsp:sp>
    <dsp:sp modelId="{C1DF6D99-7D2B-4B4F-A337-6F9560005C4A}">
      <dsp:nvSpPr>
        <dsp:cNvPr id="0" name=""/>
        <dsp:cNvSpPr/>
      </dsp:nvSpPr>
      <dsp:spPr>
        <a:xfrm>
          <a:off x="0" y="3476860"/>
          <a:ext cx="6096000" cy="579600"/>
        </a:xfrm>
        <a:prstGeom prst="rect">
          <a:avLst/>
        </a:prstGeom>
        <a:solidFill>
          <a:schemeClr val="lt1">
            <a:alpha val="90000"/>
            <a:hueOff val="0"/>
            <a:satOff val="0"/>
            <a:lumOff val="0"/>
            <a:alphaOff val="0"/>
          </a:schemeClr>
        </a:solidFill>
        <a:ln w="9525" cap="flat" cmpd="sng" algn="ctr">
          <a:solidFill>
            <a:schemeClr val="accent3">
              <a:hueOff val="-10913516"/>
              <a:satOff val="-45111"/>
              <a:lumOff val="2941"/>
              <a:alphaOff val="0"/>
            </a:schemeClr>
          </a:solidFill>
          <a:prstDash val="solid"/>
        </a:ln>
        <a:effectLst/>
      </dsp:spPr>
      <dsp:style>
        <a:lnRef idx="1">
          <a:scrgbClr r="0" g="0" b="0"/>
        </a:lnRef>
        <a:fillRef idx="1">
          <a:scrgbClr r="0" g="0" b="0"/>
        </a:fillRef>
        <a:effectRef idx="0">
          <a:scrgbClr r="0" g="0" b="0"/>
        </a:effectRef>
        <a:fontRef idx="minor"/>
      </dsp:style>
    </dsp:sp>
    <dsp:sp modelId="{651AB7B6-9E74-4696-8F61-F9A6E6E55F2C}">
      <dsp:nvSpPr>
        <dsp:cNvPr id="0" name=""/>
        <dsp:cNvSpPr/>
      </dsp:nvSpPr>
      <dsp:spPr>
        <a:xfrm>
          <a:off x="304800" y="3137380"/>
          <a:ext cx="4267200" cy="678960"/>
        </a:xfrm>
        <a:prstGeom prst="roundRect">
          <a:avLst/>
        </a:prstGeom>
        <a:gradFill rotWithShape="0">
          <a:gsLst>
            <a:gs pos="0">
              <a:schemeClr val="accent3">
                <a:hueOff val="-10913516"/>
                <a:satOff val="-45111"/>
                <a:lumOff val="2941"/>
                <a:alphaOff val="0"/>
                <a:tint val="100000"/>
                <a:shade val="100000"/>
                <a:satMod val="130000"/>
              </a:schemeClr>
            </a:gs>
            <a:gs pos="100000">
              <a:schemeClr val="accent3">
                <a:hueOff val="-10913516"/>
                <a:satOff val="-45111"/>
                <a:lumOff val="294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微软雅黑" pitchFamily="34" charset="-122"/>
              <a:ea typeface="微软雅黑" pitchFamily="34" charset="-122"/>
            </a:rPr>
            <a:t>重点应用介绍</a:t>
          </a:r>
          <a:endParaRPr lang="zh-CN" altLang="en-US" sz="2300" kern="1200" dirty="0">
            <a:latin typeface="微软雅黑" pitchFamily="34" charset="-122"/>
            <a:ea typeface="微软雅黑" pitchFamily="34" charset="-122"/>
          </a:endParaRPr>
        </a:p>
      </dsp:txBody>
      <dsp:txXfrm>
        <a:off x="337944" y="3170524"/>
        <a:ext cx="4200912" cy="6126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AF423-B830-40F3-85A5-77797F8EB862}">
      <dsp:nvSpPr>
        <dsp:cNvPr id="0" name=""/>
        <dsp:cNvSpPr/>
      </dsp:nvSpPr>
      <dsp:spPr>
        <a:xfrm>
          <a:off x="0" y="0"/>
          <a:ext cx="9085610" cy="2333059"/>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FCAEB2D-15CD-410E-ADB1-5DDC70A8AA8D}">
      <dsp:nvSpPr>
        <dsp:cNvPr id="0" name=""/>
        <dsp:cNvSpPr/>
      </dsp:nvSpPr>
      <dsp:spPr>
        <a:xfrm>
          <a:off x="275070" y="311074"/>
          <a:ext cx="1984992" cy="1710910"/>
        </a:xfrm>
        <a:prstGeom prst="roundRect">
          <a:avLst>
            <a:gd name="adj" fmla="val 10000"/>
          </a:avLst>
        </a:prstGeom>
        <a:blipFill rotWithShape="1">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B00EC57-313A-49A0-BFB6-5BC96BA5927D}">
      <dsp:nvSpPr>
        <dsp:cNvPr id="0" name=""/>
        <dsp:cNvSpPr/>
      </dsp:nvSpPr>
      <dsp:spPr>
        <a:xfrm rot="10800000">
          <a:off x="275070" y="2333059"/>
          <a:ext cx="1984992" cy="2851516"/>
        </a:xfrm>
        <a:prstGeom prst="round2SameRect">
          <a:avLst>
            <a:gd name="adj1" fmla="val 10500"/>
            <a:gd name="adj2" fmla="val 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t" anchorCtr="0">
          <a:noAutofit/>
        </a:bodyPr>
        <a:lstStyle/>
        <a:p>
          <a:pPr lvl="0" algn="l" defTabSz="800100">
            <a:lnSpc>
              <a:spcPct val="90000"/>
            </a:lnSpc>
            <a:spcBef>
              <a:spcPct val="0"/>
            </a:spcBef>
            <a:spcAft>
              <a:spcPct val="35000"/>
            </a:spcAft>
          </a:pPr>
          <a:r>
            <a:rPr lang="zh-CN" altLang="en-US" sz="1800" b="1" kern="1200" dirty="0" smtClean="0">
              <a:solidFill>
                <a:srgbClr val="FF0000"/>
              </a:solidFill>
              <a:latin typeface="微软雅黑" pitchFamily="34" charset="-122"/>
              <a:ea typeface="微软雅黑" pitchFamily="34" charset="-122"/>
            </a:rPr>
            <a:t>一、普通查询</a:t>
          </a:r>
          <a:endParaRPr lang="en-US" altLang="zh-CN" sz="1800" b="1" kern="1200" dirty="0" smtClean="0">
            <a:solidFill>
              <a:srgbClr val="FF0000"/>
            </a:solidFill>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1.</a:t>
          </a:r>
          <a:r>
            <a:rPr lang="zh-CN" altLang="en-US" sz="1600" kern="1200" dirty="0" smtClean="0">
              <a:latin typeface="微软雅黑" pitchFamily="34" charset="-122"/>
              <a:ea typeface="微软雅黑" pitchFamily="34" charset="-122"/>
            </a:rPr>
            <a:t>输入一组条件</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2.</a:t>
          </a:r>
          <a:r>
            <a:rPr lang="zh-CN" altLang="en-US" sz="1600" kern="1200" dirty="0" smtClean="0">
              <a:latin typeface="微软雅黑" pitchFamily="34" charset="-122"/>
              <a:ea typeface="微软雅黑" pitchFamily="34" charset="-122"/>
            </a:rPr>
            <a:t>后台运算</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3.</a:t>
          </a:r>
          <a:r>
            <a:rPr lang="zh-CN" altLang="en-US" sz="1600" kern="1200" dirty="0" smtClean="0">
              <a:latin typeface="微软雅黑" pitchFamily="34" charset="-122"/>
              <a:ea typeface="微软雅黑" pitchFamily="34" charset="-122"/>
            </a:rPr>
            <a:t>展示表格或图表</a:t>
          </a:r>
          <a:endParaRPr lang="zh-CN" altLang="en-US" sz="1600" kern="1200" dirty="0">
            <a:latin typeface="微软雅黑" pitchFamily="34" charset="-122"/>
            <a:ea typeface="微软雅黑" pitchFamily="34" charset="-122"/>
          </a:endParaRPr>
        </a:p>
      </dsp:txBody>
      <dsp:txXfrm rot="10800000">
        <a:off x="336115" y="2333059"/>
        <a:ext cx="1862902" cy="2790471"/>
      </dsp:txXfrm>
    </dsp:sp>
    <dsp:sp modelId="{C8D63D37-D41B-41FC-92A6-F9EB1DE7F08C}">
      <dsp:nvSpPr>
        <dsp:cNvPr id="0" name=""/>
        <dsp:cNvSpPr/>
      </dsp:nvSpPr>
      <dsp:spPr>
        <a:xfrm>
          <a:off x="2458562" y="311074"/>
          <a:ext cx="1984992" cy="1710910"/>
        </a:xfrm>
        <a:prstGeom prst="roundRect">
          <a:avLst>
            <a:gd name="adj" fmla="val 10000"/>
          </a:avLst>
        </a:prstGeom>
        <a:blipFill rotWithShape="1">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00949D07-60D2-4B7E-9BB4-4720F505A277}">
      <dsp:nvSpPr>
        <dsp:cNvPr id="0" name=""/>
        <dsp:cNvSpPr/>
      </dsp:nvSpPr>
      <dsp:spPr>
        <a:xfrm rot="10800000">
          <a:off x="2458562" y="2333059"/>
          <a:ext cx="1984992" cy="2851516"/>
        </a:xfrm>
        <a:prstGeom prst="round2SameRect">
          <a:avLst>
            <a:gd name="adj1" fmla="val 10500"/>
            <a:gd name="adj2" fmla="val 0"/>
          </a:avLst>
        </a:prstGeom>
        <a:gradFill rotWithShape="0">
          <a:gsLst>
            <a:gs pos="0">
              <a:schemeClr val="accent3">
                <a:hueOff val="-3637839"/>
                <a:satOff val="-15037"/>
                <a:lumOff val="980"/>
                <a:alphaOff val="0"/>
                <a:tint val="50000"/>
                <a:satMod val="300000"/>
              </a:schemeClr>
            </a:gs>
            <a:gs pos="35000">
              <a:schemeClr val="accent3">
                <a:hueOff val="-3637839"/>
                <a:satOff val="-15037"/>
                <a:lumOff val="980"/>
                <a:alphaOff val="0"/>
                <a:tint val="37000"/>
                <a:satMod val="300000"/>
              </a:schemeClr>
            </a:gs>
            <a:gs pos="100000">
              <a:schemeClr val="accent3">
                <a:hueOff val="-3637839"/>
                <a:satOff val="-15037"/>
                <a:lumOff val="98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t" anchorCtr="0">
          <a:noAutofit/>
        </a:bodyPr>
        <a:lstStyle/>
        <a:p>
          <a:pPr lvl="0" algn="l" defTabSz="800100">
            <a:lnSpc>
              <a:spcPct val="90000"/>
            </a:lnSpc>
            <a:spcBef>
              <a:spcPct val="0"/>
            </a:spcBef>
            <a:spcAft>
              <a:spcPct val="35000"/>
            </a:spcAft>
          </a:pPr>
          <a:r>
            <a:rPr lang="zh-CN" altLang="en-US" sz="1800" b="1" kern="1200" dirty="0" smtClean="0">
              <a:solidFill>
                <a:srgbClr val="FF0000"/>
              </a:solidFill>
              <a:latin typeface="微软雅黑" pitchFamily="34" charset="-122"/>
              <a:ea typeface="微软雅黑" pitchFamily="34" charset="-122"/>
            </a:rPr>
            <a:t>二、钻取查询</a:t>
          </a:r>
          <a:endParaRPr lang="en-US" altLang="zh-CN" sz="1800" b="1" kern="1200" dirty="0" smtClean="0">
            <a:solidFill>
              <a:srgbClr val="FF0000"/>
            </a:solidFill>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1.</a:t>
          </a:r>
          <a:r>
            <a:rPr lang="zh-CN" altLang="en-US" sz="1600" kern="1200" dirty="0" smtClean="0">
              <a:latin typeface="微软雅黑" pitchFamily="34" charset="-122"/>
              <a:ea typeface="微软雅黑" pitchFamily="34" charset="-122"/>
            </a:rPr>
            <a:t>输入一组条件</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2.</a:t>
          </a:r>
          <a:r>
            <a:rPr lang="zh-CN" altLang="en-US" sz="1600" kern="1200" dirty="0" smtClean="0">
              <a:latin typeface="微软雅黑" pitchFamily="34" charset="-122"/>
              <a:ea typeface="微软雅黑" pitchFamily="34" charset="-122"/>
            </a:rPr>
            <a:t>后台运算</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3.</a:t>
          </a:r>
          <a:r>
            <a:rPr lang="zh-CN" altLang="en-US" sz="1600" kern="1200" dirty="0" smtClean="0">
              <a:latin typeface="微软雅黑" pitchFamily="34" charset="-122"/>
              <a:ea typeface="微软雅黑" pitchFamily="34" charset="-122"/>
            </a:rPr>
            <a:t>展示表格或图表</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4.</a:t>
          </a:r>
          <a:r>
            <a:rPr lang="zh-CN" altLang="en-US" sz="1600" kern="1200" dirty="0" smtClean="0">
              <a:latin typeface="微软雅黑" pitchFamily="34" charset="-122"/>
              <a:ea typeface="微软雅黑" pitchFamily="34" charset="-122"/>
            </a:rPr>
            <a:t>在结果中钻取到其他报表</a:t>
          </a:r>
          <a:endParaRPr lang="zh-CN" altLang="en-US" sz="1600" kern="1200" dirty="0">
            <a:latin typeface="微软雅黑" pitchFamily="34" charset="-122"/>
            <a:ea typeface="微软雅黑" pitchFamily="34" charset="-122"/>
          </a:endParaRPr>
        </a:p>
      </dsp:txBody>
      <dsp:txXfrm rot="10800000">
        <a:off x="2519607" y="2333059"/>
        <a:ext cx="1862902" cy="2790471"/>
      </dsp:txXfrm>
    </dsp:sp>
    <dsp:sp modelId="{1AA6806F-0A71-4651-8788-A7A54B3159C6}">
      <dsp:nvSpPr>
        <dsp:cNvPr id="0" name=""/>
        <dsp:cNvSpPr/>
      </dsp:nvSpPr>
      <dsp:spPr>
        <a:xfrm>
          <a:off x="4642054" y="311074"/>
          <a:ext cx="1984992" cy="1710910"/>
        </a:xfrm>
        <a:prstGeom prst="roundRect">
          <a:avLst>
            <a:gd name="adj" fmla="val 10000"/>
          </a:avLst>
        </a:prstGeom>
        <a:blipFill rotWithShape="1">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AE167033-45E7-4BB1-A9A7-9842F96E857A}">
      <dsp:nvSpPr>
        <dsp:cNvPr id="0" name=""/>
        <dsp:cNvSpPr/>
      </dsp:nvSpPr>
      <dsp:spPr>
        <a:xfrm rot="10800000">
          <a:off x="4642054" y="2333059"/>
          <a:ext cx="1984992" cy="2851516"/>
        </a:xfrm>
        <a:prstGeom prst="round2SameRect">
          <a:avLst>
            <a:gd name="adj1" fmla="val 10500"/>
            <a:gd name="adj2" fmla="val 0"/>
          </a:avLst>
        </a:prstGeom>
        <a:gradFill rotWithShape="0">
          <a:gsLst>
            <a:gs pos="0">
              <a:schemeClr val="accent3">
                <a:hueOff val="-7275677"/>
                <a:satOff val="-30074"/>
                <a:lumOff val="1961"/>
                <a:alphaOff val="0"/>
                <a:tint val="50000"/>
                <a:satMod val="300000"/>
              </a:schemeClr>
            </a:gs>
            <a:gs pos="35000">
              <a:schemeClr val="accent3">
                <a:hueOff val="-7275677"/>
                <a:satOff val="-30074"/>
                <a:lumOff val="1961"/>
                <a:alphaOff val="0"/>
                <a:tint val="37000"/>
                <a:satMod val="300000"/>
              </a:schemeClr>
            </a:gs>
            <a:gs pos="100000">
              <a:schemeClr val="accent3">
                <a:hueOff val="-7275677"/>
                <a:satOff val="-30074"/>
                <a:lumOff val="196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t" anchorCtr="0">
          <a:noAutofit/>
        </a:bodyPr>
        <a:lstStyle/>
        <a:p>
          <a:pPr lvl="0" algn="l" defTabSz="800100">
            <a:lnSpc>
              <a:spcPct val="90000"/>
            </a:lnSpc>
            <a:spcBef>
              <a:spcPct val="0"/>
            </a:spcBef>
            <a:spcAft>
              <a:spcPct val="35000"/>
            </a:spcAft>
          </a:pPr>
          <a:r>
            <a:rPr lang="zh-CN" altLang="en-US" sz="1800" b="1" kern="1200" dirty="0" smtClean="0">
              <a:solidFill>
                <a:srgbClr val="FF0000"/>
              </a:solidFill>
              <a:latin typeface="微软雅黑" pitchFamily="34" charset="-122"/>
              <a:ea typeface="微软雅黑" pitchFamily="34" charset="-122"/>
            </a:rPr>
            <a:t>三、文档输出</a:t>
          </a:r>
          <a:endParaRPr lang="en-US" altLang="zh-CN" sz="1800" b="1" kern="1200" dirty="0" smtClean="0">
            <a:solidFill>
              <a:srgbClr val="FF0000"/>
            </a:solidFill>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1.</a:t>
          </a:r>
          <a:r>
            <a:rPr lang="zh-CN" altLang="en-US" sz="1600" kern="1200" dirty="0" smtClean="0">
              <a:latin typeface="微软雅黑" pitchFamily="34" charset="-122"/>
              <a:ea typeface="微软雅黑" pitchFamily="34" charset="-122"/>
            </a:rPr>
            <a:t>上传一组数据源文件</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2.</a:t>
          </a:r>
          <a:r>
            <a:rPr lang="zh-CN" altLang="en-US" sz="1600" kern="1200" dirty="0" smtClean="0">
              <a:latin typeface="微软雅黑" pitchFamily="34" charset="-122"/>
              <a:ea typeface="微软雅黑" pitchFamily="34" charset="-122"/>
            </a:rPr>
            <a:t>后台分析，加载，运算</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3.</a:t>
          </a:r>
          <a:r>
            <a:rPr lang="zh-CN" altLang="en-US" sz="1600" kern="1200" dirty="0" smtClean="0">
              <a:latin typeface="微软雅黑" pitchFamily="34" charset="-122"/>
              <a:ea typeface="微软雅黑" pitchFamily="34" charset="-122"/>
            </a:rPr>
            <a:t>生成展示表格或者下载链接</a:t>
          </a:r>
          <a:endParaRPr lang="en-US" altLang="zh-CN" sz="1600" kern="1200" dirty="0" smtClean="0">
            <a:latin typeface="微软雅黑" pitchFamily="34" charset="-122"/>
            <a:ea typeface="微软雅黑" pitchFamily="34" charset="-122"/>
          </a:endParaRPr>
        </a:p>
      </dsp:txBody>
      <dsp:txXfrm rot="10800000">
        <a:off x="4703099" y="2333059"/>
        <a:ext cx="1862902" cy="2790471"/>
      </dsp:txXfrm>
    </dsp:sp>
    <dsp:sp modelId="{DE6F759B-A63E-4DF3-8A9A-DA7C7111B498}">
      <dsp:nvSpPr>
        <dsp:cNvPr id="0" name=""/>
        <dsp:cNvSpPr/>
      </dsp:nvSpPr>
      <dsp:spPr>
        <a:xfrm>
          <a:off x="6825546" y="311074"/>
          <a:ext cx="1984992" cy="1710910"/>
        </a:xfrm>
        <a:prstGeom prst="roundRect">
          <a:avLst>
            <a:gd name="adj" fmla="val 10000"/>
          </a:avLst>
        </a:prstGeom>
        <a:blipFill rotWithShape="1">
          <a:blip xmlns:r="http://schemas.openxmlformats.org/officeDocument/2006/relationships" r:embed="rId4"/>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898DD0C-3D14-45D6-9BC4-395A4494678D}">
      <dsp:nvSpPr>
        <dsp:cNvPr id="0" name=""/>
        <dsp:cNvSpPr/>
      </dsp:nvSpPr>
      <dsp:spPr>
        <a:xfrm rot="10800000">
          <a:off x="6825546" y="2333059"/>
          <a:ext cx="1984992" cy="2851516"/>
        </a:xfrm>
        <a:prstGeom prst="round2SameRect">
          <a:avLst>
            <a:gd name="adj1" fmla="val 10500"/>
            <a:gd name="adj2" fmla="val 0"/>
          </a:avLst>
        </a:prstGeom>
        <a:gradFill rotWithShape="0">
          <a:gsLst>
            <a:gs pos="0">
              <a:schemeClr val="accent3">
                <a:hueOff val="-10913516"/>
                <a:satOff val="-45111"/>
                <a:lumOff val="2941"/>
                <a:alphaOff val="0"/>
                <a:tint val="50000"/>
                <a:satMod val="300000"/>
              </a:schemeClr>
            </a:gs>
            <a:gs pos="35000">
              <a:schemeClr val="accent3">
                <a:hueOff val="-10913516"/>
                <a:satOff val="-45111"/>
                <a:lumOff val="2941"/>
                <a:alphaOff val="0"/>
                <a:tint val="37000"/>
                <a:satMod val="300000"/>
              </a:schemeClr>
            </a:gs>
            <a:gs pos="100000">
              <a:schemeClr val="accent3">
                <a:hueOff val="-10913516"/>
                <a:satOff val="-45111"/>
                <a:lumOff val="294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t" anchorCtr="0">
          <a:noAutofit/>
        </a:bodyPr>
        <a:lstStyle/>
        <a:p>
          <a:pPr lvl="0" algn="l" defTabSz="800100">
            <a:lnSpc>
              <a:spcPct val="90000"/>
            </a:lnSpc>
            <a:spcBef>
              <a:spcPct val="0"/>
            </a:spcBef>
            <a:spcAft>
              <a:spcPct val="35000"/>
            </a:spcAft>
          </a:pPr>
          <a:r>
            <a:rPr lang="zh-CN" altLang="en-US" sz="1800" b="1" kern="1200" dirty="0" smtClean="0">
              <a:solidFill>
                <a:srgbClr val="FF0000"/>
              </a:solidFill>
              <a:latin typeface="微软雅黑" pitchFamily="34" charset="-122"/>
              <a:ea typeface="微软雅黑" pitchFamily="34" charset="-122"/>
            </a:rPr>
            <a:t>四、多维分析</a:t>
          </a:r>
          <a:endParaRPr lang="en-US" altLang="zh-CN" sz="1800" b="1" kern="1200" dirty="0" smtClean="0">
            <a:solidFill>
              <a:srgbClr val="FF0000"/>
            </a:solidFill>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1.</a:t>
          </a:r>
          <a:r>
            <a:rPr lang="zh-CN" altLang="en-US" sz="1600" kern="1200" dirty="0" smtClean="0">
              <a:latin typeface="微软雅黑" pitchFamily="34" charset="-122"/>
              <a:ea typeface="微软雅黑" pitchFamily="34" charset="-122"/>
            </a:rPr>
            <a:t>输入一组条件</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2.</a:t>
          </a:r>
          <a:r>
            <a:rPr lang="zh-CN" altLang="en-US" sz="1600" kern="1200" dirty="0" smtClean="0">
              <a:latin typeface="微软雅黑" pitchFamily="34" charset="-122"/>
              <a:ea typeface="微软雅黑" pitchFamily="34" charset="-122"/>
            </a:rPr>
            <a:t>后台运算</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3.</a:t>
          </a:r>
          <a:r>
            <a:rPr lang="zh-CN" altLang="en-US" sz="1600" kern="1200" dirty="0" smtClean="0">
              <a:latin typeface="微软雅黑" pitchFamily="34" charset="-122"/>
              <a:ea typeface="微软雅黑" pitchFamily="34" charset="-122"/>
            </a:rPr>
            <a:t>展示表格或图表</a:t>
          </a:r>
          <a:endParaRPr lang="en-US" altLang="zh-CN" sz="1600" kern="1200" dirty="0" smtClean="0">
            <a:latin typeface="微软雅黑" pitchFamily="34" charset="-122"/>
            <a:ea typeface="微软雅黑" pitchFamily="34" charset="-122"/>
          </a:endParaRPr>
        </a:p>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4.</a:t>
          </a:r>
          <a:r>
            <a:rPr lang="zh-CN" altLang="en-US" sz="1600" kern="1200" dirty="0" smtClean="0">
              <a:latin typeface="微软雅黑" pitchFamily="34" charset="-122"/>
              <a:ea typeface="微软雅黑" pitchFamily="34" charset="-122"/>
            </a:rPr>
            <a:t>在结果表中进行多维操作（钻取、切片，汇总等）</a:t>
          </a:r>
          <a:endParaRPr lang="zh-CN" altLang="en-US" sz="1600" kern="1200" dirty="0">
            <a:latin typeface="微软雅黑" pitchFamily="34" charset="-122"/>
            <a:ea typeface="微软雅黑" pitchFamily="34" charset="-122"/>
          </a:endParaRPr>
        </a:p>
      </dsp:txBody>
      <dsp:txXfrm rot="10800000">
        <a:off x="6886591" y="2333059"/>
        <a:ext cx="1862902" cy="27904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233FA-8A6A-47A5-BD32-890348D6D1FD}">
      <dsp:nvSpPr>
        <dsp:cNvPr id="0" name=""/>
        <dsp:cNvSpPr/>
      </dsp:nvSpPr>
      <dsp:spPr>
        <a:xfrm>
          <a:off x="0" y="280960"/>
          <a:ext cx="6096000" cy="1197000"/>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473117" tIns="395732" rIns="473117"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smtClean="0">
              <a:latin typeface="微软雅黑" pitchFamily="34" charset="-122"/>
              <a:ea typeface="微软雅黑" pitchFamily="34" charset="-122"/>
            </a:rPr>
            <a:t>建设历程</a:t>
          </a:r>
          <a:endParaRPr lang="zh-CN" altLang="en-US" sz="16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600" kern="1200" smtClean="0">
              <a:latin typeface="微软雅黑" pitchFamily="34" charset="-122"/>
              <a:ea typeface="微软雅黑" pitchFamily="34" charset="-122"/>
            </a:rPr>
            <a:t>仓库现状</a:t>
          </a:r>
          <a:endParaRPr lang="zh-CN" altLang="en-US" sz="1600" kern="1200" dirty="0">
            <a:latin typeface="微软雅黑" pitchFamily="34" charset="-122"/>
            <a:ea typeface="微软雅黑" pitchFamily="34" charset="-122"/>
          </a:endParaRPr>
        </a:p>
      </dsp:txBody>
      <dsp:txXfrm>
        <a:off x="0" y="280960"/>
        <a:ext cx="6096000" cy="1197000"/>
      </dsp:txXfrm>
    </dsp:sp>
    <dsp:sp modelId="{6BCE4F2B-E58E-4D20-A208-91A8D76060FA}">
      <dsp:nvSpPr>
        <dsp:cNvPr id="0" name=""/>
        <dsp:cNvSpPr/>
      </dsp:nvSpPr>
      <dsp:spPr>
        <a:xfrm>
          <a:off x="304800" y="520"/>
          <a:ext cx="4267200" cy="56088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微软雅黑" pitchFamily="34" charset="-122"/>
              <a:ea typeface="微软雅黑" pitchFamily="34" charset="-122"/>
            </a:rPr>
            <a:t>数据仓库简介</a:t>
          </a:r>
          <a:endParaRPr lang="zh-CN" altLang="en-US" sz="1900" b="1" kern="1200" dirty="0">
            <a:latin typeface="微软雅黑" pitchFamily="34" charset="-122"/>
            <a:ea typeface="微软雅黑" pitchFamily="34" charset="-122"/>
          </a:endParaRPr>
        </a:p>
      </dsp:txBody>
      <dsp:txXfrm>
        <a:off x="332180" y="27900"/>
        <a:ext cx="4212440" cy="506120"/>
      </dsp:txXfrm>
    </dsp:sp>
    <dsp:sp modelId="{94357D0D-7D27-4FE6-835E-E28A96D941B6}">
      <dsp:nvSpPr>
        <dsp:cNvPr id="0" name=""/>
        <dsp:cNvSpPr/>
      </dsp:nvSpPr>
      <dsp:spPr>
        <a:xfrm>
          <a:off x="0" y="1861000"/>
          <a:ext cx="6096000" cy="478800"/>
        </a:xfrm>
        <a:prstGeom prst="rect">
          <a:avLst/>
        </a:prstGeom>
        <a:solidFill>
          <a:schemeClr val="lt1">
            <a:alpha val="90000"/>
            <a:hueOff val="0"/>
            <a:satOff val="0"/>
            <a:lumOff val="0"/>
            <a:alphaOff val="0"/>
          </a:schemeClr>
        </a:solidFill>
        <a:ln w="9525" cap="flat" cmpd="sng" algn="ctr">
          <a:solidFill>
            <a:schemeClr val="accent3">
              <a:hueOff val="-3637839"/>
              <a:satOff val="-15037"/>
              <a:lumOff val="980"/>
              <a:alphaOff val="0"/>
            </a:schemeClr>
          </a:solidFill>
          <a:prstDash val="solid"/>
        </a:ln>
        <a:effectLst/>
      </dsp:spPr>
      <dsp:style>
        <a:lnRef idx="1">
          <a:scrgbClr r="0" g="0" b="0"/>
        </a:lnRef>
        <a:fillRef idx="1">
          <a:scrgbClr r="0" g="0" b="0"/>
        </a:fillRef>
        <a:effectRef idx="0">
          <a:scrgbClr r="0" g="0" b="0"/>
        </a:effectRef>
        <a:fontRef idx="minor"/>
      </dsp:style>
    </dsp:sp>
    <dsp:sp modelId="{D9F2FED6-F3CD-4081-8CA9-E67726D658B5}">
      <dsp:nvSpPr>
        <dsp:cNvPr id="0" name=""/>
        <dsp:cNvSpPr/>
      </dsp:nvSpPr>
      <dsp:spPr>
        <a:xfrm>
          <a:off x="304800" y="1580560"/>
          <a:ext cx="4267200" cy="560880"/>
        </a:xfrm>
        <a:prstGeom prst="roundRect">
          <a:avLst/>
        </a:prstGeom>
        <a:gradFill rotWithShape="0">
          <a:gsLst>
            <a:gs pos="0">
              <a:schemeClr val="accent3">
                <a:hueOff val="-3637839"/>
                <a:satOff val="-15037"/>
                <a:lumOff val="980"/>
                <a:alphaOff val="0"/>
                <a:tint val="100000"/>
                <a:shade val="100000"/>
                <a:satMod val="130000"/>
              </a:schemeClr>
            </a:gs>
            <a:gs pos="100000">
              <a:schemeClr val="accent3">
                <a:hueOff val="-3637839"/>
                <a:satOff val="-15037"/>
                <a:lumOff val="98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微软雅黑" pitchFamily="34" charset="-122"/>
              <a:ea typeface="微软雅黑" pitchFamily="34" charset="-122"/>
            </a:rPr>
            <a:t>数据仓库服务</a:t>
          </a:r>
          <a:endParaRPr lang="zh-CN" altLang="en-US" sz="1900" kern="1200" dirty="0">
            <a:latin typeface="微软雅黑" pitchFamily="34" charset="-122"/>
            <a:ea typeface="微软雅黑" pitchFamily="34" charset="-122"/>
          </a:endParaRPr>
        </a:p>
      </dsp:txBody>
      <dsp:txXfrm>
        <a:off x="332180" y="1607940"/>
        <a:ext cx="4212440" cy="506120"/>
      </dsp:txXfrm>
    </dsp:sp>
    <dsp:sp modelId="{81D2F399-A77F-47D8-A0AE-C7986873A500}">
      <dsp:nvSpPr>
        <dsp:cNvPr id="0" name=""/>
        <dsp:cNvSpPr/>
      </dsp:nvSpPr>
      <dsp:spPr>
        <a:xfrm>
          <a:off x="0" y="2722840"/>
          <a:ext cx="6096000" cy="478800"/>
        </a:xfrm>
        <a:prstGeom prst="rect">
          <a:avLst/>
        </a:prstGeom>
        <a:solidFill>
          <a:schemeClr val="lt1">
            <a:alpha val="90000"/>
            <a:hueOff val="0"/>
            <a:satOff val="0"/>
            <a:lumOff val="0"/>
            <a:alphaOff val="0"/>
          </a:schemeClr>
        </a:solidFill>
        <a:ln w="9525" cap="flat" cmpd="sng" algn="ctr">
          <a:solidFill>
            <a:schemeClr val="accent3">
              <a:hueOff val="-7275677"/>
              <a:satOff val="-30074"/>
              <a:lumOff val="1961"/>
              <a:alphaOff val="0"/>
            </a:schemeClr>
          </a:solidFill>
          <a:prstDash val="solid"/>
        </a:ln>
        <a:effectLst/>
      </dsp:spPr>
      <dsp:style>
        <a:lnRef idx="1">
          <a:scrgbClr r="0" g="0" b="0"/>
        </a:lnRef>
        <a:fillRef idx="1">
          <a:scrgbClr r="0" g="0" b="0"/>
        </a:fillRef>
        <a:effectRef idx="0">
          <a:scrgbClr r="0" g="0" b="0"/>
        </a:effectRef>
        <a:fontRef idx="minor"/>
      </dsp:style>
    </dsp:sp>
    <dsp:sp modelId="{EDD95D27-6825-481C-8A95-D965F8F637E5}">
      <dsp:nvSpPr>
        <dsp:cNvPr id="0" name=""/>
        <dsp:cNvSpPr/>
      </dsp:nvSpPr>
      <dsp:spPr>
        <a:xfrm>
          <a:off x="304800" y="2442400"/>
          <a:ext cx="4267200" cy="560880"/>
        </a:xfrm>
        <a:prstGeom prst="roundRect">
          <a:avLst/>
        </a:prstGeom>
        <a:gradFill rotWithShape="0">
          <a:gsLst>
            <a:gs pos="0">
              <a:schemeClr val="accent3">
                <a:hueOff val="-7275677"/>
                <a:satOff val="-30074"/>
                <a:lumOff val="1961"/>
                <a:alphaOff val="0"/>
                <a:tint val="100000"/>
                <a:shade val="100000"/>
                <a:satMod val="130000"/>
              </a:schemeClr>
            </a:gs>
            <a:gs pos="100000">
              <a:schemeClr val="accent3">
                <a:hueOff val="-7275677"/>
                <a:satOff val="-30074"/>
                <a:lumOff val="196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微软雅黑" pitchFamily="34" charset="-122"/>
              <a:ea typeface="微软雅黑" pitchFamily="34" charset="-122"/>
            </a:rPr>
            <a:t>数据仓库数据</a:t>
          </a:r>
          <a:endParaRPr lang="zh-CN" altLang="en-US" sz="1900" kern="1200" dirty="0">
            <a:latin typeface="微软雅黑" pitchFamily="34" charset="-122"/>
            <a:ea typeface="微软雅黑" pitchFamily="34" charset="-122"/>
          </a:endParaRPr>
        </a:p>
      </dsp:txBody>
      <dsp:txXfrm>
        <a:off x="332180" y="2469780"/>
        <a:ext cx="4212440" cy="506120"/>
      </dsp:txXfrm>
    </dsp:sp>
    <dsp:sp modelId="{C1DF6D99-7D2B-4B4F-A337-6F9560005C4A}">
      <dsp:nvSpPr>
        <dsp:cNvPr id="0" name=""/>
        <dsp:cNvSpPr/>
      </dsp:nvSpPr>
      <dsp:spPr>
        <a:xfrm>
          <a:off x="0" y="3584680"/>
          <a:ext cx="6096000" cy="478800"/>
        </a:xfrm>
        <a:prstGeom prst="rect">
          <a:avLst/>
        </a:prstGeom>
        <a:solidFill>
          <a:schemeClr val="lt1">
            <a:alpha val="90000"/>
            <a:hueOff val="0"/>
            <a:satOff val="0"/>
            <a:lumOff val="0"/>
            <a:alphaOff val="0"/>
          </a:schemeClr>
        </a:solidFill>
        <a:ln w="9525" cap="flat" cmpd="sng" algn="ctr">
          <a:solidFill>
            <a:schemeClr val="accent3">
              <a:hueOff val="-10913516"/>
              <a:satOff val="-45111"/>
              <a:lumOff val="2941"/>
              <a:alphaOff val="0"/>
            </a:schemeClr>
          </a:solidFill>
          <a:prstDash val="solid"/>
        </a:ln>
        <a:effectLst/>
      </dsp:spPr>
      <dsp:style>
        <a:lnRef idx="1">
          <a:scrgbClr r="0" g="0" b="0"/>
        </a:lnRef>
        <a:fillRef idx="1">
          <a:scrgbClr r="0" g="0" b="0"/>
        </a:fillRef>
        <a:effectRef idx="0">
          <a:scrgbClr r="0" g="0" b="0"/>
        </a:effectRef>
        <a:fontRef idx="minor"/>
      </dsp:style>
    </dsp:sp>
    <dsp:sp modelId="{651AB7B6-9E74-4696-8F61-F9A6E6E55F2C}">
      <dsp:nvSpPr>
        <dsp:cNvPr id="0" name=""/>
        <dsp:cNvSpPr/>
      </dsp:nvSpPr>
      <dsp:spPr>
        <a:xfrm>
          <a:off x="304800" y="3304240"/>
          <a:ext cx="4267200" cy="560880"/>
        </a:xfrm>
        <a:prstGeom prst="roundRect">
          <a:avLst/>
        </a:prstGeom>
        <a:gradFill rotWithShape="0">
          <a:gsLst>
            <a:gs pos="0">
              <a:schemeClr val="accent3">
                <a:hueOff val="-10913516"/>
                <a:satOff val="-45111"/>
                <a:lumOff val="2941"/>
                <a:alphaOff val="0"/>
                <a:tint val="100000"/>
                <a:shade val="100000"/>
                <a:satMod val="130000"/>
              </a:schemeClr>
            </a:gs>
            <a:gs pos="100000">
              <a:schemeClr val="accent3">
                <a:hueOff val="-10913516"/>
                <a:satOff val="-45111"/>
                <a:lumOff val="294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微软雅黑" pitchFamily="34" charset="-122"/>
              <a:ea typeface="微软雅黑" pitchFamily="34" charset="-122"/>
            </a:rPr>
            <a:t>重点应用介绍</a:t>
          </a:r>
          <a:endParaRPr lang="zh-CN" altLang="en-US" sz="1900" kern="1200" dirty="0">
            <a:latin typeface="微软雅黑" pitchFamily="34" charset="-122"/>
            <a:ea typeface="微软雅黑" pitchFamily="34" charset="-122"/>
          </a:endParaRPr>
        </a:p>
      </dsp:txBody>
      <dsp:txXfrm>
        <a:off x="332180" y="3331620"/>
        <a:ext cx="4212440" cy="5061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门户应用</a:t>
          </a:r>
          <a:endParaRPr lang="zh-CN" altLang="en-US" sz="1050" b="0"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数据输出</a:t>
          </a:r>
          <a:endParaRPr lang="zh-CN" altLang="en-US" sz="1050" b="1"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EF392-3BD2-4C4F-BF38-231A6B623E1E}">
      <dsp:nvSpPr>
        <dsp:cNvPr id="0" name=""/>
        <dsp:cNvSpPr/>
      </dsp:nvSpPr>
      <dsp:spPr>
        <a:xfrm>
          <a:off x="3585685" y="1857493"/>
          <a:ext cx="1325573" cy="1325573"/>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rgbClr val="C00000"/>
              </a:solidFill>
              <a:latin typeface="微软雅黑" pitchFamily="34" charset="-122"/>
              <a:ea typeface="微软雅黑" pitchFamily="34" charset="-122"/>
            </a:rPr>
            <a:t>数据仓库</a:t>
          </a:r>
          <a:endParaRPr lang="zh-CN" altLang="en-US" sz="3200" kern="1200" dirty="0">
            <a:solidFill>
              <a:srgbClr val="C00000"/>
            </a:solidFill>
            <a:latin typeface="微软雅黑" pitchFamily="34" charset="-122"/>
            <a:ea typeface="微软雅黑" pitchFamily="34" charset="-122"/>
          </a:endParaRPr>
        </a:p>
      </dsp:txBody>
      <dsp:txXfrm>
        <a:off x="3650394" y="1922202"/>
        <a:ext cx="1196155" cy="1196155"/>
      </dsp:txXfrm>
    </dsp:sp>
    <dsp:sp modelId="{F65C445B-6C5F-41D1-8710-E109EDA8134D}">
      <dsp:nvSpPr>
        <dsp:cNvPr id="0" name=""/>
        <dsp:cNvSpPr/>
      </dsp:nvSpPr>
      <dsp:spPr>
        <a:xfrm rot="16200000">
          <a:off x="4108436" y="1375854"/>
          <a:ext cx="280070" cy="450694"/>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atin typeface="微软雅黑" pitchFamily="34" charset="-122"/>
            <a:ea typeface="微软雅黑" pitchFamily="34" charset="-122"/>
          </a:endParaRPr>
        </a:p>
      </dsp:txBody>
      <dsp:txXfrm>
        <a:off x="4150447" y="1508004"/>
        <a:ext cx="196049" cy="270416"/>
      </dsp:txXfrm>
    </dsp:sp>
    <dsp:sp modelId="{3C8F3E6E-45C8-4DAF-8614-36FE50643301}">
      <dsp:nvSpPr>
        <dsp:cNvPr id="0" name=""/>
        <dsp:cNvSpPr/>
      </dsp:nvSpPr>
      <dsp:spPr>
        <a:xfrm>
          <a:off x="3585685" y="3484"/>
          <a:ext cx="1325573" cy="1325573"/>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信息披露</a:t>
          </a:r>
          <a:endParaRPr lang="zh-CN" altLang="en-US" sz="1600" kern="1200" dirty="0">
            <a:latin typeface="微软雅黑" pitchFamily="34" charset="-122"/>
            <a:ea typeface="微软雅黑" pitchFamily="34" charset="-122"/>
          </a:endParaRPr>
        </a:p>
      </dsp:txBody>
      <dsp:txXfrm>
        <a:off x="3650394" y="68193"/>
        <a:ext cx="1196155" cy="1196155"/>
      </dsp:txXfrm>
    </dsp:sp>
    <dsp:sp modelId="{696378B9-362E-4A05-B033-A47370FD2503}">
      <dsp:nvSpPr>
        <dsp:cNvPr id="0" name=""/>
        <dsp:cNvSpPr/>
      </dsp:nvSpPr>
      <dsp:spPr>
        <a:xfrm>
          <a:off x="5027514" y="2294932"/>
          <a:ext cx="280070" cy="450694"/>
        </a:xfrm>
        <a:prstGeom prst="rightArrow">
          <a:avLst>
            <a:gd name="adj1" fmla="val 60000"/>
            <a:gd name="adj2" fmla="val 50000"/>
          </a:avLst>
        </a:prstGeom>
        <a:gradFill rotWithShape="0">
          <a:gsLst>
            <a:gs pos="0">
              <a:schemeClr val="accent3">
                <a:hueOff val="-3637839"/>
                <a:satOff val="-15037"/>
                <a:lumOff val="980"/>
                <a:alphaOff val="0"/>
                <a:tint val="50000"/>
                <a:satMod val="300000"/>
              </a:schemeClr>
            </a:gs>
            <a:gs pos="35000">
              <a:schemeClr val="accent3">
                <a:hueOff val="-3637839"/>
                <a:satOff val="-15037"/>
                <a:lumOff val="980"/>
                <a:alphaOff val="0"/>
                <a:tint val="37000"/>
                <a:satMod val="300000"/>
              </a:schemeClr>
            </a:gs>
            <a:gs pos="100000">
              <a:schemeClr val="accent3">
                <a:hueOff val="-3637839"/>
                <a:satOff val="-15037"/>
                <a:lumOff val="98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atin typeface="微软雅黑" pitchFamily="34" charset="-122"/>
            <a:ea typeface="微软雅黑" pitchFamily="34" charset="-122"/>
          </a:endParaRPr>
        </a:p>
      </dsp:txBody>
      <dsp:txXfrm>
        <a:off x="5027514" y="2385071"/>
        <a:ext cx="196049" cy="270416"/>
      </dsp:txXfrm>
    </dsp:sp>
    <dsp:sp modelId="{F62E3BE2-935C-474C-8C42-5246C7422883}">
      <dsp:nvSpPr>
        <dsp:cNvPr id="0" name=""/>
        <dsp:cNvSpPr/>
      </dsp:nvSpPr>
      <dsp:spPr>
        <a:xfrm>
          <a:off x="5439694" y="1857493"/>
          <a:ext cx="1325573" cy="1325573"/>
        </a:xfrm>
        <a:prstGeom prst="roundRect">
          <a:avLst/>
        </a:prstGeom>
        <a:gradFill rotWithShape="0">
          <a:gsLst>
            <a:gs pos="0">
              <a:schemeClr val="accent3">
                <a:hueOff val="-3637839"/>
                <a:satOff val="-15037"/>
                <a:lumOff val="980"/>
                <a:alphaOff val="0"/>
                <a:tint val="50000"/>
                <a:satMod val="300000"/>
              </a:schemeClr>
            </a:gs>
            <a:gs pos="35000">
              <a:schemeClr val="accent3">
                <a:hueOff val="-3637839"/>
                <a:satOff val="-15037"/>
                <a:lumOff val="980"/>
                <a:alphaOff val="0"/>
                <a:tint val="37000"/>
                <a:satMod val="300000"/>
              </a:schemeClr>
            </a:gs>
            <a:gs pos="100000">
              <a:schemeClr val="accent3">
                <a:hueOff val="-3637839"/>
                <a:satOff val="-15037"/>
                <a:lumOff val="98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为下游系统提供信息输入</a:t>
          </a:r>
          <a:endParaRPr lang="zh-CN" altLang="en-US" sz="1600" kern="1200" dirty="0">
            <a:latin typeface="微软雅黑" pitchFamily="34" charset="-122"/>
            <a:ea typeface="微软雅黑" pitchFamily="34" charset="-122"/>
          </a:endParaRPr>
        </a:p>
      </dsp:txBody>
      <dsp:txXfrm>
        <a:off x="5504403" y="1922202"/>
        <a:ext cx="1196155" cy="1196155"/>
      </dsp:txXfrm>
    </dsp:sp>
    <dsp:sp modelId="{035E9877-663A-4787-BBCB-C812875FB862}">
      <dsp:nvSpPr>
        <dsp:cNvPr id="0" name=""/>
        <dsp:cNvSpPr/>
      </dsp:nvSpPr>
      <dsp:spPr>
        <a:xfrm rot="5400000">
          <a:off x="4108436" y="3214010"/>
          <a:ext cx="280070" cy="450694"/>
        </a:xfrm>
        <a:prstGeom prst="rightArrow">
          <a:avLst>
            <a:gd name="adj1" fmla="val 60000"/>
            <a:gd name="adj2" fmla="val 50000"/>
          </a:avLst>
        </a:prstGeom>
        <a:gradFill rotWithShape="0">
          <a:gsLst>
            <a:gs pos="0">
              <a:schemeClr val="accent3">
                <a:hueOff val="-7275677"/>
                <a:satOff val="-30074"/>
                <a:lumOff val="1961"/>
                <a:alphaOff val="0"/>
                <a:tint val="50000"/>
                <a:satMod val="300000"/>
              </a:schemeClr>
            </a:gs>
            <a:gs pos="35000">
              <a:schemeClr val="accent3">
                <a:hueOff val="-7275677"/>
                <a:satOff val="-30074"/>
                <a:lumOff val="1961"/>
                <a:alphaOff val="0"/>
                <a:tint val="37000"/>
                <a:satMod val="300000"/>
              </a:schemeClr>
            </a:gs>
            <a:gs pos="100000">
              <a:schemeClr val="accent3">
                <a:hueOff val="-7275677"/>
                <a:satOff val="-30074"/>
                <a:lumOff val="1961"/>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atin typeface="微软雅黑" pitchFamily="34" charset="-122"/>
            <a:ea typeface="微软雅黑" pitchFamily="34" charset="-122"/>
          </a:endParaRPr>
        </a:p>
      </dsp:txBody>
      <dsp:txXfrm>
        <a:off x="4150447" y="3262139"/>
        <a:ext cx="196049" cy="270416"/>
      </dsp:txXfrm>
    </dsp:sp>
    <dsp:sp modelId="{26EAB662-AA62-4865-9216-13B22485E83F}">
      <dsp:nvSpPr>
        <dsp:cNvPr id="0" name=""/>
        <dsp:cNvSpPr/>
      </dsp:nvSpPr>
      <dsp:spPr>
        <a:xfrm>
          <a:off x="3585685" y="3711502"/>
          <a:ext cx="1325573" cy="1325573"/>
        </a:xfrm>
        <a:prstGeom prst="roundRect">
          <a:avLst/>
        </a:prstGeom>
        <a:gradFill rotWithShape="0">
          <a:gsLst>
            <a:gs pos="0">
              <a:schemeClr val="accent3">
                <a:hueOff val="-7275677"/>
                <a:satOff val="-30074"/>
                <a:lumOff val="1961"/>
                <a:alphaOff val="0"/>
                <a:tint val="50000"/>
                <a:satMod val="300000"/>
              </a:schemeClr>
            </a:gs>
            <a:gs pos="35000">
              <a:schemeClr val="accent3">
                <a:hueOff val="-7275677"/>
                <a:satOff val="-30074"/>
                <a:lumOff val="1961"/>
                <a:alphaOff val="0"/>
                <a:tint val="37000"/>
                <a:satMod val="300000"/>
              </a:schemeClr>
            </a:gs>
            <a:gs pos="100000">
              <a:schemeClr val="accent3">
                <a:hueOff val="-7275677"/>
                <a:satOff val="-30074"/>
                <a:lumOff val="196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生成固定格式报表（</a:t>
          </a:r>
          <a:r>
            <a:rPr lang="en-US" altLang="zh-CN" sz="1600" kern="1200" dirty="0" smtClean="0">
              <a:latin typeface="微软雅黑" pitchFamily="34" charset="-122"/>
              <a:ea typeface="微软雅黑" pitchFamily="34" charset="-122"/>
            </a:rPr>
            <a:t>XLS,DOC,DBF</a:t>
          </a:r>
          <a:r>
            <a:rPr lang="zh-CN" altLang="en-US" sz="1600" kern="1200" dirty="0" smtClean="0">
              <a:latin typeface="微软雅黑" pitchFamily="34" charset="-122"/>
              <a:ea typeface="微软雅黑" pitchFamily="34" charset="-122"/>
            </a:rPr>
            <a:t>）</a:t>
          </a:r>
          <a:endParaRPr lang="zh-CN" altLang="en-US" sz="1600" kern="1200" dirty="0">
            <a:latin typeface="微软雅黑" pitchFamily="34" charset="-122"/>
            <a:ea typeface="微软雅黑" pitchFamily="34" charset="-122"/>
          </a:endParaRPr>
        </a:p>
      </dsp:txBody>
      <dsp:txXfrm>
        <a:off x="3650394" y="3776211"/>
        <a:ext cx="1196155" cy="1196155"/>
      </dsp:txXfrm>
    </dsp:sp>
    <dsp:sp modelId="{4920919D-82CD-45BE-8C3B-821DE7D71DE7}">
      <dsp:nvSpPr>
        <dsp:cNvPr id="0" name=""/>
        <dsp:cNvSpPr/>
      </dsp:nvSpPr>
      <dsp:spPr>
        <a:xfrm rot="10800000">
          <a:off x="3189358" y="2294932"/>
          <a:ext cx="280070" cy="450694"/>
        </a:xfrm>
        <a:prstGeom prst="rightArrow">
          <a:avLst>
            <a:gd name="adj1" fmla="val 60000"/>
            <a:gd name="adj2" fmla="val 50000"/>
          </a:avLst>
        </a:prstGeom>
        <a:gradFill rotWithShape="0">
          <a:gsLst>
            <a:gs pos="0">
              <a:schemeClr val="accent3">
                <a:hueOff val="-10913516"/>
                <a:satOff val="-45111"/>
                <a:lumOff val="2941"/>
                <a:alphaOff val="0"/>
                <a:tint val="50000"/>
                <a:satMod val="300000"/>
              </a:schemeClr>
            </a:gs>
            <a:gs pos="35000">
              <a:schemeClr val="accent3">
                <a:hueOff val="-10913516"/>
                <a:satOff val="-45111"/>
                <a:lumOff val="2941"/>
                <a:alphaOff val="0"/>
                <a:tint val="37000"/>
                <a:satMod val="300000"/>
              </a:schemeClr>
            </a:gs>
            <a:gs pos="100000">
              <a:schemeClr val="accent3">
                <a:hueOff val="-10913516"/>
                <a:satOff val="-45111"/>
                <a:lumOff val="2941"/>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atin typeface="微软雅黑" pitchFamily="34" charset="-122"/>
            <a:ea typeface="微软雅黑" pitchFamily="34" charset="-122"/>
          </a:endParaRPr>
        </a:p>
      </dsp:txBody>
      <dsp:txXfrm rot="10800000">
        <a:off x="3273379" y="2385071"/>
        <a:ext cx="196049" cy="270416"/>
      </dsp:txXfrm>
    </dsp:sp>
    <dsp:sp modelId="{4BF08211-FD58-4D65-801B-3C2162991AC6}">
      <dsp:nvSpPr>
        <dsp:cNvPr id="0" name=""/>
        <dsp:cNvSpPr/>
      </dsp:nvSpPr>
      <dsp:spPr>
        <a:xfrm>
          <a:off x="1731676" y="1857493"/>
          <a:ext cx="1325573" cy="1325573"/>
        </a:xfrm>
        <a:prstGeom prst="roundRect">
          <a:avLst/>
        </a:prstGeom>
        <a:gradFill rotWithShape="0">
          <a:gsLst>
            <a:gs pos="0">
              <a:schemeClr val="accent3">
                <a:hueOff val="-10913516"/>
                <a:satOff val="-45111"/>
                <a:lumOff val="2941"/>
                <a:alphaOff val="0"/>
                <a:tint val="50000"/>
                <a:satMod val="300000"/>
              </a:schemeClr>
            </a:gs>
            <a:gs pos="35000">
              <a:schemeClr val="accent3">
                <a:hueOff val="-10913516"/>
                <a:satOff val="-45111"/>
                <a:lumOff val="2941"/>
                <a:alphaOff val="0"/>
                <a:tint val="37000"/>
                <a:satMod val="300000"/>
              </a:schemeClr>
            </a:gs>
            <a:gs pos="100000">
              <a:schemeClr val="accent3">
                <a:hueOff val="-10913516"/>
                <a:satOff val="-45111"/>
                <a:lumOff val="294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系统间进行数据核对</a:t>
          </a:r>
          <a:endParaRPr lang="zh-CN" altLang="en-US" sz="1600" kern="1200" dirty="0">
            <a:latin typeface="微软雅黑" pitchFamily="34" charset="-122"/>
            <a:ea typeface="微软雅黑" pitchFamily="34" charset="-122"/>
          </a:endParaRPr>
        </a:p>
      </dsp:txBody>
      <dsp:txXfrm>
        <a:off x="1796385" y="1922202"/>
        <a:ext cx="1196155" cy="119615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门户应用</a:t>
          </a:r>
          <a:endParaRPr lang="zh-CN" altLang="en-US" sz="1050" b="0"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数据输出</a:t>
          </a:r>
          <a:endParaRPr lang="zh-CN" altLang="en-US" sz="1050" b="1"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门户应用</a:t>
          </a:r>
          <a:endParaRPr lang="zh-CN" altLang="en-US" sz="1050" b="0"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知识用户</a:t>
          </a:r>
          <a:endParaRPr lang="zh-CN" altLang="en-US" sz="1050" b="1"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门户应用</a:t>
          </a:r>
          <a:endParaRPr lang="zh-CN" altLang="en-US" sz="1050" b="0"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smtClean="0">
              <a:latin typeface="微软雅黑" pitchFamily="34" charset="-122"/>
              <a:ea typeface="微软雅黑" pitchFamily="34" charset="-122"/>
            </a:rPr>
            <a:t>数据查询</a:t>
          </a:r>
          <a:endParaRPr lang="zh-CN" altLang="en-US" sz="1050" b="1" kern="1200" dirty="0">
            <a:latin typeface="微软雅黑" pitchFamily="34" charset="-122"/>
            <a:ea typeface="微软雅黑" pitchFamily="34" charset="-122"/>
          </a:endParaRPr>
        </a:p>
      </dsp:txBody>
      <dsp:txXfrm>
        <a:off x="2679902" y="11303"/>
        <a:ext cx="618203" cy="41213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233FA-8A6A-47A5-BD32-890348D6D1FD}">
      <dsp:nvSpPr>
        <dsp:cNvPr id="0" name=""/>
        <dsp:cNvSpPr/>
      </dsp:nvSpPr>
      <dsp:spPr>
        <a:xfrm>
          <a:off x="0" y="325847"/>
          <a:ext cx="6096000" cy="4788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BCE4F2B-E58E-4D20-A208-91A8D76060FA}">
      <dsp:nvSpPr>
        <dsp:cNvPr id="0" name=""/>
        <dsp:cNvSpPr/>
      </dsp:nvSpPr>
      <dsp:spPr>
        <a:xfrm>
          <a:off x="304800" y="45407"/>
          <a:ext cx="4267200" cy="56088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微软雅黑" pitchFamily="34" charset="-122"/>
              <a:ea typeface="微软雅黑" pitchFamily="34" charset="-122"/>
            </a:rPr>
            <a:t>数据仓库简介</a:t>
          </a:r>
          <a:endParaRPr lang="zh-CN" altLang="en-US" sz="1900" b="1" kern="1200" dirty="0">
            <a:latin typeface="微软雅黑" pitchFamily="34" charset="-122"/>
            <a:ea typeface="微软雅黑" pitchFamily="34" charset="-122"/>
          </a:endParaRPr>
        </a:p>
      </dsp:txBody>
      <dsp:txXfrm>
        <a:off x="332180" y="72787"/>
        <a:ext cx="4212440" cy="506120"/>
      </dsp:txXfrm>
    </dsp:sp>
    <dsp:sp modelId="{94357D0D-7D27-4FE6-835E-E28A96D941B6}">
      <dsp:nvSpPr>
        <dsp:cNvPr id="0" name=""/>
        <dsp:cNvSpPr/>
      </dsp:nvSpPr>
      <dsp:spPr>
        <a:xfrm>
          <a:off x="0" y="1187687"/>
          <a:ext cx="6096000" cy="478800"/>
        </a:xfrm>
        <a:prstGeom prst="rect">
          <a:avLst/>
        </a:prstGeom>
        <a:solidFill>
          <a:schemeClr val="lt1">
            <a:alpha val="90000"/>
            <a:hueOff val="0"/>
            <a:satOff val="0"/>
            <a:lumOff val="0"/>
            <a:alphaOff val="0"/>
          </a:schemeClr>
        </a:solidFill>
        <a:ln w="9525" cap="flat" cmpd="sng" algn="ctr">
          <a:solidFill>
            <a:schemeClr val="accent3">
              <a:hueOff val="-3637839"/>
              <a:satOff val="-15037"/>
              <a:lumOff val="980"/>
              <a:alphaOff val="0"/>
            </a:schemeClr>
          </a:solidFill>
          <a:prstDash val="solid"/>
        </a:ln>
        <a:effectLst/>
      </dsp:spPr>
      <dsp:style>
        <a:lnRef idx="1">
          <a:scrgbClr r="0" g="0" b="0"/>
        </a:lnRef>
        <a:fillRef idx="1">
          <a:scrgbClr r="0" g="0" b="0"/>
        </a:fillRef>
        <a:effectRef idx="0">
          <a:scrgbClr r="0" g="0" b="0"/>
        </a:effectRef>
        <a:fontRef idx="minor"/>
      </dsp:style>
    </dsp:sp>
    <dsp:sp modelId="{D9F2FED6-F3CD-4081-8CA9-E67726D658B5}">
      <dsp:nvSpPr>
        <dsp:cNvPr id="0" name=""/>
        <dsp:cNvSpPr/>
      </dsp:nvSpPr>
      <dsp:spPr>
        <a:xfrm>
          <a:off x="304800" y="907247"/>
          <a:ext cx="4267200" cy="560880"/>
        </a:xfrm>
        <a:prstGeom prst="roundRect">
          <a:avLst/>
        </a:prstGeom>
        <a:gradFill rotWithShape="0">
          <a:gsLst>
            <a:gs pos="0">
              <a:schemeClr val="accent3">
                <a:hueOff val="-3637839"/>
                <a:satOff val="-15037"/>
                <a:lumOff val="980"/>
                <a:alphaOff val="0"/>
                <a:tint val="100000"/>
                <a:shade val="100000"/>
                <a:satMod val="130000"/>
              </a:schemeClr>
            </a:gs>
            <a:gs pos="100000">
              <a:schemeClr val="accent3">
                <a:hueOff val="-3637839"/>
                <a:satOff val="-15037"/>
                <a:lumOff val="98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微软雅黑" pitchFamily="34" charset="-122"/>
              <a:ea typeface="微软雅黑" pitchFamily="34" charset="-122"/>
            </a:rPr>
            <a:t>数据仓库服务</a:t>
          </a:r>
          <a:endParaRPr lang="zh-CN" altLang="en-US" sz="1900" b="1" kern="1200" dirty="0">
            <a:latin typeface="微软雅黑" pitchFamily="34" charset="-122"/>
            <a:ea typeface="微软雅黑" pitchFamily="34" charset="-122"/>
          </a:endParaRPr>
        </a:p>
      </dsp:txBody>
      <dsp:txXfrm>
        <a:off x="332180" y="934627"/>
        <a:ext cx="4212440" cy="506120"/>
      </dsp:txXfrm>
    </dsp:sp>
    <dsp:sp modelId="{81D2F399-A77F-47D8-A0AE-C7986873A500}">
      <dsp:nvSpPr>
        <dsp:cNvPr id="0" name=""/>
        <dsp:cNvSpPr/>
      </dsp:nvSpPr>
      <dsp:spPr>
        <a:xfrm>
          <a:off x="0" y="2049527"/>
          <a:ext cx="6096000" cy="1107225"/>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473117" tIns="395732" rIns="473117"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smtClean="0">
              <a:latin typeface="微软雅黑" pitchFamily="34" charset="-122"/>
              <a:ea typeface="微软雅黑" pitchFamily="34" charset="-122"/>
            </a:rPr>
            <a:t>数据概况</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smtClean="0">
              <a:latin typeface="微软雅黑" pitchFamily="34" charset="-122"/>
              <a:ea typeface="微软雅黑" pitchFamily="34" charset="-122"/>
            </a:rPr>
            <a:t>数据内容</a:t>
          </a:r>
          <a:endParaRPr lang="zh-CN" altLang="en-US" sz="1400" kern="1200" dirty="0">
            <a:latin typeface="微软雅黑" pitchFamily="34" charset="-122"/>
            <a:ea typeface="微软雅黑" pitchFamily="34" charset="-122"/>
          </a:endParaRPr>
        </a:p>
      </dsp:txBody>
      <dsp:txXfrm>
        <a:off x="0" y="2049527"/>
        <a:ext cx="6096000" cy="1107225"/>
      </dsp:txXfrm>
    </dsp:sp>
    <dsp:sp modelId="{EDD95D27-6825-481C-8A95-D965F8F637E5}">
      <dsp:nvSpPr>
        <dsp:cNvPr id="0" name=""/>
        <dsp:cNvSpPr/>
      </dsp:nvSpPr>
      <dsp:spPr>
        <a:xfrm>
          <a:off x="304800" y="1769087"/>
          <a:ext cx="4267200" cy="560880"/>
        </a:xfrm>
        <a:prstGeom prst="roundRect">
          <a:avLst/>
        </a:prstGeom>
        <a:gradFill rotWithShape="0">
          <a:gsLst>
            <a:gs pos="0">
              <a:schemeClr val="accent3">
                <a:hueOff val="-7275677"/>
                <a:satOff val="-30074"/>
                <a:lumOff val="1961"/>
                <a:alphaOff val="0"/>
                <a:tint val="100000"/>
                <a:shade val="100000"/>
                <a:satMod val="130000"/>
              </a:schemeClr>
            </a:gs>
            <a:gs pos="100000">
              <a:schemeClr val="accent3">
                <a:hueOff val="-7275677"/>
                <a:satOff val="-30074"/>
                <a:lumOff val="196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微软雅黑" pitchFamily="34" charset="-122"/>
              <a:ea typeface="微软雅黑" pitchFamily="34" charset="-122"/>
            </a:rPr>
            <a:t>数据仓库数据</a:t>
          </a:r>
          <a:endParaRPr lang="zh-CN" altLang="en-US" sz="1900" b="1" kern="1200" dirty="0">
            <a:latin typeface="微软雅黑" pitchFamily="34" charset="-122"/>
            <a:ea typeface="微软雅黑" pitchFamily="34" charset="-122"/>
          </a:endParaRPr>
        </a:p>
      </dsp:txBody>
      <dsp:txXfrm>
        <a:off x="332180" y="1796467"/>
        <a:ext cx="4212440" cy="506120"/>
      </dsp:txXfrm>
    </dsp:sp>
    <dsp:sp modelId="{C1DF6D99-7D2B-4B4F-A337-6F9560005C4A}">
      <dsp:nvSpPr>
        <dsp:cNvPr id="0" name=""/>
        <dsp:cNvSpPr/>
      </dsp:nvSpPr>
      <dsp:spPr>
        <a:xfrm>
          <a:off x="0" y="3539792"/>
          <a:ext cx="6096000" cy="478800"/>
        </a:xfrm>
        <a:prstGeom prst="rect">
          <a:avLst/>
        </a:prstGeom>
        <a:solidFill>
          <a:schemeClr val="lt1">
            <a:alpha val="90000"/>
            <a:hueOff val="0"/>
            <a:satOff val="0"/>
            <a:lumOff val="0"/>
            <a:alphaOff val="0"/>
          </a:schemeClr>
        </a:solidFill>
        <a:ln w="9525" cap="flat" cmpd="sng" algn="ctr">
          <a:solidFill>
            <a:schemeClr val="accent3">
              <a:hueOff val="-10913516"/>
              <a:satOff val="-45111"/>
              <a:lumOff val="2941"/>
              <a:alphaOff val="0"/>
            </a:schemeClr>
          </a:solidFill>
          <a:prstDash val="solid"/>
        </a:ln>
        <a:effectLst/>
      </dsp:spPr>
      <dsp:style>
        <a:lnRef idx="1">
          <a:scrgbClr r="0" g="0" b="0"/>
        </a:lnRef>
        <a:fillRef idx="1">
          <a:scrgbClr r="0" g="0" b="0"/>
        </a:fillRef>
        <a:effectRef idx="0">
          <a:scrgbClr r="0" g="0" b="0"/>
        </a:effectRef>
        <a:fontRef idx="minor"/>
      </dsp:style>
    </dsp:sp>
    <dsp:sp modelId="{651AB7B6-9E74-4696-8F61-F9A6E6E55F2C}">
      <dsp:nvSpPr>
        <dsp:cNvPr id="0" name=""/>
        <dsp:cNvSpPr/>
      </dsp:nvSpPr>
      <dsp:spPr>
        <a:xfrm>
          <a:off x="304800" y="3259352"/>
          <a:ext cx="4267200" cy="560880"/>
        </a:xfrm>
        <a:prstGeom prst="roundRect">
          <a:avLst/>
        </a:prstGeom>
        <a:gradFill rotWithShape="0">
          <a:gsLst>
            <a:gs pos="0">
              <a:schemeClr val="accent3">
                <a:hueOff val="-10913516"/>
                <a:satOff val="-45111"/>
                <a:lumOff val="2941"/>
                <a:alphaOff val="0"/>
                <a:tint val="100000"/>
                <a:shade val="100000"/>
                <a:satMod val="130000"/>
              </a:schemeClr>
            </a:gs>
            <a:gs pos="100000">
              <a:schemeClr val="accent3">
                <a:hueOff val="-10913516"/>
                <a:satOff val="-45111"/>
                <a:lumOff val="294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微软雅黑" pitchFamily="34" charset="-122"/>
              <a:ea typeface="微软雅黑" pitchFamily="34" charset="-122"/>
            </a:rPr>
            <a:t>重点应用介绍</a:t>
          </a:r>
          <a:endParaRPr lang="zh-CN" altLang="en-US" sz="1900" kern="1200" dirty="0">
            <a:latin typeface="微软雅黑" pitchFamily="34" charset="-122"/>
            <a:ea typeface="微软雅黑" pitchFamily="34" charset="-122"/>
          </a:endParaRPr>
        </a:p>
      </dsp:txBody>
      <dsp:txXfrm>
        <a:off x="332180" y="3286732"/>
        <a:ext cx="4212440" cy="50612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885CF-C083-49FE-9B17-243F0C6FDD6E}">
      <dsp:nvSpPr>
        <dsp:cNvPr id="0" name=""/>
        <dsp:cNvSpPr/>
      </dsp:nvSpPr>
      <dsp:spPr>
        <a:xfrm>
          <a:off x="1375188" y="203684"/>
          <a:ext cx="3088275" cy="1072517"/>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26750-81E2-4B55-8992-07F8176A7AEE}">
      <dsp:nvSpPr>
        <dsp:cNvPr id="0" name=""/>
        <dsp:cNvSpPr/>
      </dsp:nvSpPr>
      <dsp:spPr>
        <a:xfrm>
          <a:off x="2688457" y="2880319"/>
          <a:ext cx="598502" cy="383041"/>
        </a:xfrm>
        <a:prstGeom prst="downArrow">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sp>
    <dsp:sp modelId="{7E19D037-D3EE-4625-A3EB-3884BDFA9D59}">
      <dsp:nvSpPr>
        <dsp:cNvPr id="0" name=""/>
        <dsp:cNvSpPr/>
      </dsp:nvSpPr>
      <dsp:spPr>
        <a:xfrm>
          <a:off x="1536333" y="3384374"/>
          <a:ext cx="2872814" cy="7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accent3"/>
              </a:solidFill>
              <a:latin typeface="微软雅黑" pitchFamily="34" charset="-122"/>
              <a:ea typeface="微软雅黑" pitchFamily="34" charset="-122"/>
            </a:rPr>
            <a:t>数据仓库数据服务</a:t>
          </a:r>
          <a:endParaRPr lang="zh-CN" altLang="en-US" sz="2000" kern="1200" dirty="0">
            <a:solidFill>
              <a:schemeClr val="accent3"/>
            </a:solidFill>
            <a:latin typeface="微软雅黑" pitchFamily="34" charset="-122"/>
            <a:ea typeface="微软雅黑" pitchFamily="34" charset="-122"/>
          </a:endParaRPr>
        </a:p>
      </dsp:txBody>
      <dsp:txXfrm>
        <a:off x="1536333" y="3384374"/>
        <a:ext cx="2872814" cy="718203"/>
      </dsp:txXfrm>
    </dsp:sp>
    <dsp:sp modelId="{B76CE6F9-53F7-4DE9-9848-117C65FECE24}">
      <dsp:nvSpPr>
        <dsp:cNvPr id="0" name=""/>
        <dsp:cNvSpPr/>
      </dsp:nvSpPr>
      <dsp:spPr>
        <a:xfrm>
          <a:off x="2544440" y="1440160"/>
          <a:ext cx="1077305" cy="1077305"/>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每日交易数据</a:t>
          </a:r>
          <a:endParaRPr lang="zh-CN" altLang="en-US" sz="1800" kern="1200" dirty="0">
            <a:latin typeface="微软雅黑" pitchFamily="34" charset="-122"/>
            <a:ea typeface="微软雅黑" pitchFamily="34" charset="-122"/>
          </a:endParaRPr>
        </a:p>
      </dsp:txBody>
      <dsp:txXfrm>
        <a:off x="2702208" y="1597928"/>
        <a:ext cx="761769" cy="761769"/>
      </dsp:txXfrm>
    </dsp:sp>
    <dsp:sp modelId="{815163D1-27D1-4993-B5FF-54DF654C7DBC}">
      <dsp:nvSpPr>
        <dsp:cNvPr id="0" name=""/>
        <dsp:cNvSpPr/>
      </dsp:nvSpPr>
      <dsp:spPr>
        <a:xfrm>
          <a:off x="1727094" y="550810"/>
          <a:ext cx="1077305" cy="1077305"/>
        </a:xfrm>
        <a:prstGeom prst="ellipse">
          <a:avLst/>
        </a:prstGeom>
        <a:gradFill rotWithShape="0">
          <a:gsLst>
            <a:gs pos="0">
              <a:schemeClr val="accent4">
                <a:hueOff val="3504504"/>
                <a:satOff val="3975"/>
                <a:lumOff val="0"/>
                <a:alphaOff val="0"/>
                <a:tint val="100000"/>
                <a:shade val="100000"/>
                <a:satMod val="130000"/>
              </a:schemeClr>
            </a:gs>
            <a:gs pos="100000">
              <a:schemeClr val="accent4">
                <a:hueOff val="3504504"/>
                <a:satOff val="3975"/>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历史磁带备份</a:t>
          </a:r>
          <a:endParaRPr lang="zh-CN" altLang="en-US" sz="1800" kern="1200" dirty="0">
            <a:latin typeface="微软雅黑" pitchFamily="34" charset="-122"/>
            <a:ea typeface="微软雅黑" pitchFamily="34" charset="-122"/>
          </a:endParaRPr>
        </a:p>
      </dsp:txBody>
      <dsp:txXfrm>
        <a:off x="1884862" y="708578"/>
        <a:ext cx="761769" cy="761769"/>
      </dsp:txXfrm>
    </dsp:sp>
    <dsp:sp modelId="{E7710181-E10A-483B-B6F9-8760A1B857D6}">
      <dsp:nvSpPr>
        <dsp:cNvPr id="0" name=""/>
        <dsp:cNvSpPr/>
      </dsp:nvSpPr>
      <dsp:spPr>
        <a:xfrm>
          <a:off x="2828339" y="290341"/>
          <a:ext cx="1077305" cy="1077305"/>
        </a:xfrm>
        <a:prstGeom prst="ellipse">
          <a:avLst/>
        </a:prstGeom>
        <a:gradFill rotWithShape="0">
          <a:gsLst>
            <a:gs pos="0">
              <a:schemeClr val="accent4">
                <a:hueOff val="7009008"/>
                <a:satOff val="7950"/>
                <a:lumOff val="1"/>
                <a:alphaOff val="0"/>
                <a:tint val="100000"/>
                <a:shade val="100000"/>
                <a:satMod val="130000"/>
              </a:schemeClr>
            </a:gs>
            <a:gs pos="100000">
              <a:schemeClr val="accent4">
                <a:hueOff val="7009008"/>
                <a:satOff val="7950"/>
                <a:lumOff val="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历史光盘备份</a:t>
          </a:r>
          <a:endParaRPr lang="zh-CN" altLang="en-US" sz="1800" kern="1200" dirty="0">
            <a:latin typeface="微软雅黑" pitchFamily="34" charset="-122"/>
            <a:ea typeface="微软雅黑" pitchFamily="34" charset="-122"/>
          </a:endParaRPr>
        </a:p>
      </dsp:txBody>
      <dsp:txXfrm>
        <a:off x="2986107" y="448109"/>
        <a:ext cx="761769" cy="761769"/>
      </dsp:txXfrm>
    </dsp:sp>
    <dsp:sp modelId="{C5286308-36E4-4A9A-97FF-87E60FBC8396}">
      <dsp:nvSpPr>
        <dsp:cNvPr id="0" name=""/>
        <dsp:cNvSpPr/>
      </dsp:nvSpPr>
      <dsp:spPr>
        <a:xfrm>
          <a:off x="1248295" y="72013"/>
          <a:ext cx="3351616" cy="2681293"/>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1EBB8-AA3B-49DD-9A30-9589A7939EE4}">
      <dsp:nvSpPr>
        <dsp:cNvPr id="0" name=""/>
        <dsp:cNvSpPr/>
      </dsp:nvSpPr>
      <dsp:spPr>
        <a:xfrm>
          <a:off x="632119" y="1380930"/>
          <a:ext cx="734723" cy="630719"/>
        </a:xfrm>
        <a:prstGeom prst="hexagon">
          <a:avLst>
            <a:gd name="adj" fmla="val 25000"/>
            <a:gd name="vf" fmla="val 11547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新交易系统</a:t>
          </a:r>
          <a:endParaRPr lang="zh-CN" altLang="en-US" sz="1100" b="1" kern="1200" dirty="0">
            <a:latin typeface="微软雅黑" pitchFamily="34" charset="-122"/>
            <a:ea typeface="微软雅黑" pitchFamily="34" charset="-122"/>
          </a:endParaRPr>
        </a:p>
      </dsp:txBody>
      <dsp:txXfrm>
        <a:off x="745906" y="1478610"/>
        <a:ext cx="507149" cy="435359"/>
      </dsp:txXfrm>
    </dsp:sp>
    <dsp:sp modelId="{E07BE9F3-50F6-4E83-933A-3F77E07C7FB5}">
      <dsp:nvSpPr>
        <dsp:cNvPr id="0" name=""/>
        <dsp:cNvSpPr/>
      </dsp:nvSpPr>
      <dsp:spPr>
        <a:xfrm>
          <a:off x="649649" y="1662891"/>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DE25FE-52DB-4EA5-9285-F1495C27626C}">
      <dsp:nvSpPr>
        <dsp:cNvPr id="0" name=""/>
        <dsp:cNvSpPr/>
      </dsp:nvSpPr>
      <dsp:spPr>
        <a:xfrm>
          <a:off x="0" y="1032480"/>
          <a:ext cx="734723" cy="630719"/>
        </a:xfrm>
        <a:prstGeom prst="hexagon">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161DD3-B891-4ACA-B76C-474E8675B235}">
      <dsp:nvSpPr>
        <dsp:cNvPr id="0" name=""/>
        <dsp:cNvSpPr/>
      </dsp:nvSpPr>
      <dsp:spPr>
        <a:xfrm>
          <a:off x="503220" y="1579165"/>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474501"/>
              <a:satOff val="-1961"/>
              <a:lumOff val="128"/>
              <a:alphaOff val="0"/>
            </a:schemeClr>
          </a:solidFill>
          <a:prstDash val="solid"/>
        </a:ln>
        <a:effectLst/>
      </dsp:spPr>
      <dsp:style>
        <a:lnRef idx="1">
          <a:scrgbClr r="0" g="0" b="0"/>
        </a:lnRef>
        <a:fillRef idx="1">
          <a:scrgbClr r="0" g="0" b="0"/>
        </a:fillRef>
        <a:effectRef idx="0">
          <a:scrgbClr r="0" g="0" b="0"/>
        </a:effectRef>
        <a:fontRef idx="minor"/>
      </dsp:style>
    </dsp:sp>
    <dsp:sp modelId="{D8C7734A-DC51-4AF8-9E18-591D9071F019}">
      <dsp:nvSpPr>
        <dsp:cNvPr id="0" name=""/>
        <dsp:cNvSpPr/>
      </dsp:nvSpPr>
      <dsp:spPr>
        <a:xfrm>
          <a:off x="1264239" y="1030325"/>
          <a:ext cx="734723" cy="630719"/>
        </a:xfrm>
        <a:prstGeom prst="hexagon">
          <a:avLst>
            <a:gd name="adj" fmla="val 25000"/>
            <a:gd name="vf" fmla="val 115470"/>
          </a:avLst>
        </a:prstGeom>
        <a:gradFill rotWithShape="0">
          <a:gsLst>
            <a:gs pos="0">
              <a:schemeClr val="accent3">
                <a:hueOff val="-992138"/>
                <a:satOff val="-4101"/>
                <a:lumOff val="267"/>
                <a:alphaOff val="0"/>
                <a:tint val="100000"/>
                <a:shade val="100000"/>
                <a:satMod val="130000"/>
              </a:schemeClr>
            </a:gs>
            <a:gs pos="100000">
              <a:schemeClr val="accent3">
                <a:hueOff val="-992138"/>
                <a:satOff val="-4101"/>
                <a:lumOff val="267"/>
                <a:alphaOff val="0"/>
                <a:tint val="50000"/>
                <a:shade val="100000"/>
                <a:satMod val="350000"/>
              </a:schemeClr>
            </a:gs>
          </a:gsLst>
          <a:lin ang="16200000" scaled="0"/>
        </a:gradFill>
        <a:ln w="9525" cap="flat" cmpd="sng" algn="ctr">
          <a:solidFill>
            <a:schemeClr val="accent3">
              <a:hueOff val="-992138"/>
              <a:satOff val="-4101"/>
              <a:lumOff val="267"/>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综业系统</a:t>
          </a:r>
          <a:endParaRPr lang="zh-CN" altLang="en-US" sz="1100" b="1" kern="1200" dirty="0">
            <a:latin typeface="微软雅黑" pitchFamily="34" charset="-122"/>
            <a:ea typeface="微软雅黑" pitchFamily="34" charset="-122"/>
          </a:endParaRPr>
        </a:p>
      </dsp:txBody>
      <dsp:txXfrm>
        <a:off x="1378026" y="1128005"/>
        <a:ext cx="507149" cy="435359"/>
      </dsp:txXfrm>
    </dsp:sp>
    <dsp:sp modelId="{7CE14831-1611-431F-9061-CFB18A6EE410}">
      <dsp:nvSpPr>
        <dsp:cNvPr id="0" name=""/>
        <dsp:cNvSpPr/>
      </dsp:nvSpPr>
      <dsp:spPr>
        <a:xfrm>
          <a:off x="1769522" y="1576087"/>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949001"/>
              <a:satOff val="-3923"/>
              <a:lumOff val="256"/>
              <a:alphaOff val="0"/>
            </a:schemeClr>
          </a:solidFill>
          <a:prstDash val="solid"/>
        </a:ln>
        <a:effectLst/>
      </dsp:spPr>
      <dsp:style>
        <a:lnRef idx="1">
          <a:scrgbClr r="0" g="0" b="0"/>
        </a:lnRef>
        <a:fillRef idx="1">
          <a:scrgbClr r="0" g="0" b="0"/>
        </a:fillRef>
        <a:effectRef idx="0">
          <a:scrgbClr r="0" g="0" b="0"/>
        </a:effectRef>
        <a:fontRef idx="minor"/>
      </dsp:style>
    </dsp:sp>
    <dsp:sp modelId="{E62DA12A-EB00-4328-A8B5-D73356DC2926}">
      <dsp:nvSpPr>
        <dsp:cNvPr id="0" name=""/>
        <dsp:cNvSpPr/>
      </dsp:nvSpPr>
      <dsp:spPr>
        <a:xfrm>
          <a:off x="1895843" y="1379699"/>
          <a:ext cx="734723" cy="630719"/>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992138"/>
              <a:satOff val="-4101"/>
              <a:lumOff val="267"/>
              <a:alphaOff val="0"/>
            </a:schemeClr>
          </a:solidFill>
          <a:prstDash val="solid"/>
        </a:ln>
        <a:effectLst/>
      </dsp:spPr>
      <dsp:style>
        <a:lnRef idx="1">
          <a:scrgbClr r="0" g="0" b="0"/>
        </a:lnRef>
        <a:fillRef idx="1">
          <a:scrgbClr r="0" g="0" b="0"/>
        </a:fillRef>
        <a:effectRef idx="0">
          <a:scrgbClr r="0" g="0" b="0"/>
        </a:effectRef>
        <a:fontRef idx="minor"/>
      </dsp:style>
    </dsp:sp>
    <dsp:sp modelId="{B1EBE7FE-EE89-485D-A7E2-D4A8BF3568BA}">
      <dsp:nvSpPr>
        <dsp:cNvPr id="0" name=""/>
        <dsp:cNvSpPr/>
      </dsp:nvSpPr>
      <dsp:spPr>
        <a:xfrm>
          <a:off x="1913889" y="1660429"/>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1423502"/>
              <a:satOff val="-5884"/>
              <a:lumOff val="384"/>
              <a:alphaOff val="0"/>
            </a:schemeClr>
          </a:solidFill>
          <a:prstDash val="solid"/>
        </a:ln>
        <a:effectLst/>
      </dsp:spPr>
      <dsp:style>
        <a:lnRef idx="1">
          <a:scrgbClr r="0" g="0" b="0"/>
        </a:lnRef>
        <a:fillRef idx="1">
          <a:scrgbClr r="0" g="0" b="0"/>
        </a:fillRef>
        <a:effectRef idx="0">
          <a:scrgbClr r="0" g="0" b="0"/>
        </a:effectRef>
        <a:fontRef idx="minor"/>
      </dsp:style>
    </dsp:sp>
    <dsp:sp modelId="{5660EE21-A3F9-41F0-9080-E0C894BD061B}">
      <dsp:nvSpPr>
        <dsp:cNvPr id="0" name=""/>
        <dsp:cNvSpPr/>
      </dsp:nvSpPr>
      <dsp:spPr>
        <a:xfrm>
          <a:off x="632119" y="683722"/>
          <a:ext cx="734723" cy="630719"/>
        </a:xfrm>
        <a:prstGeom prst="hexagon">
          <a:avLst>
            <a:gd name="adj" fmla="val 25000"/>
            <a:gd name="vf" fmla="val 115470"/>
          </a:avLst>
        </a:prstGeom>
        <a:gradFill rotWithShape="0">
          <a:gsLst>
            <a:gs pos="0">
              <a:schemeClr val="accent3">
                <a:hueOff val="-1984276"/>
                <a:satOff val="-8202"/>
                <a:lumOff val="535"/>
                <a:alphaOff val="0"/>
                <a:tint val="100000"/>
                <a:shade val="100000"/>
                <a:satMod val="130000"/>
              </a:schemeClr>
            </a:gs>
            <a:gs pos="100000">
              <a:schemeClr val="accent3">
                <a:hueOff val="-1984276"/>
                <a:satOff val="-8202"/>
                <a:lumOff val="535"/>
                <a:alphaOff val="0"/>
                <a:tint val="50000"/>
                <a:shade val="100000"/>
                <a:satMod val="350000"/>
              </a:schemeClr>
            </a:gs>
          </a:gsLst>
          <a:lin ang="16200000" scaled="0"/>
        </a:gradFill>
        <a:ln w="9525" cap="flat" cmpd="sng" algn="ctr">
          <a:solidFill>
            <a:schemeClr val="accent3">
              <a:hueOff val="-1984276"/>
              <a:satOff val="-8202"/>
              <a:lumOff val="53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网下</a:t>
          </a:r>
          <a:r>
            <a:rPr lang="en-US" altLang="zh-CN" sz="1100" b="1" kern="1200" dirty="0" smtClean="0">
              <a:latin typeface="微软雅黑" pitchFamily="34" charset="-122"/>
              <a:ea typeface="微软雅黑" pitchFamily="34" charset="-122"/>
            </a:rPr>
            <a:t>IPO</a:t>
          </a:r>
          <a:r>
            <a:rPr lang="zh-CN" altLang="en-US" sz="1100" b="1" kern="1200" dirty="0" smtClean="0">
              <a:latin typeface="微软雅黑" pitchFamily="34" charset="-122"/>
              <a:ea typeface="微软雅黑" pitchFamily="34" charset="-122"/>
            </a:rPr>
            <a:t>系统</a:t>
          </a:r>
          <a:endParaRPr lang="zh-CN" altLang="en-US" sz="1100" b="1" kern="1200" dirty="0">
            <a:latin typeface="微软雅黑" pitchFamily="34" charset="-122"/>
            <a:ea typeface="微软雅黑" pitchFamily="34" charset="-122"/>
          </a:endParaRPr>
        </a:p>
      </dsp:txBody>
      <dsp:txXfrm>
        <a:off x="745906" y="781402"/>
        <a:ext cx="507149" cy="435359"/>
      </dsp:txXfrm>
    </dsp:sp>
    <dsp:sp modelId="{43EB7BA5-4DBC-4193-A9EE-D77DE443BD53}">
      <dsp:nvSpPr>
        <dsp:cNvPr id="0" name=""/>
        <dsp:cNvSpPr/>
      </dsp:nvSpPr>
      <dsp:spPr>
        <a:xfrm>
          <a:off x="1132247" y="692341"/>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1898003"/>
              <a:satOff val="-7845"/>
              <a:lumOff val="511"/>
              <a:alphaOff val="0"/>
            </a:schemeClr>
          </a:solidFill>
          <a:prstDash val="solid"/>
        </a:ln>
        <a:effectLst/>
      </dsp:spPr>
      <dsp:style>
        <a:lnRef idx="1">
          <a:scrgbClr r="0" g="0" b="0"/>
        </a:lnRef>
        <a:fillRef idx="1">
          <a:scrgbClr r="0" g="0" b="0"/>
        </a:fillRef>
        <a:effectRef idx="0">
          <a:scrgbClr r="0" g="0" b="0"/>
        </a:effectRef>
        <a:fontRef idx="minor"/>
      </dsp:style>
    </dsp:sp>
    <dsp:sp modelId="{31813E1C-C762-4B64-BB39-823890005553}">
      <dsp:nvSpPr>
        <dsp:cNvPr id="0" name=""/>
        <dsp:cNvSpPr/>
      </dsp:nvSpPr>
      <dsp:spPr>
        <a:xfrm>
          <a:off x="1264239" y="333117"/>
          <a:ext cx="734723" cy="630719"/>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1984276"/>
              <a:satOff val="-8202"/>
              <a:lumOff val="535"/>
              <a:alphaOff val="0"/>
            </a:schemeClr>
          </a:solidFill>
          <a:prstDash val="solid"/>
        </a:ln>
        <a:effectLst/>
      </dsp:spPr>
      <dsp:style>
        <a:lnRef idx="1">
          <a:scrgbClr r="0" g="0" b="0"/>
        </a:lnRef>
        <a:fillRef idx="1">
          <a:scrgbClr r="0" g="0" b="0"/>
        </a:fillRef>
        <a:effectRef idx="0">
          <a:scrgbClr r="0" g="0" b="0"/>
        </a:effectRef>
        <a:fontRef idx="minor"/>
      </dsp:style>
    </dsp:sp>
    <dsp:sp modelId="{B97B4073-C99F-432B-89B0-18DE78AB0B58}">
      <dsp:nvSpPr>
        <dsp:cNvPr id="0" name=""/>
        <dsp:cNvSpPr/>
      </dsp:nvSpPr>
      <dsp:spPr>
        <a:xfrm>
          <a:off x="1284863" y="612616"/>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2372504"/>
              <a:satOff val="-9807"/>
              <a:lumOff val="639"/>
              <a:alphaOff val="0"/>
            </a:schemeClr>
          </a:solidFill>
          <a:prstDash val="solid"/>
        </a:ln>
        <a:effectLst/>
      </dsp:spPr>
      <dsp:style>
        <a:lnRef idx="1">
          <a:scrgbClr r="0" g="0" b="0"/>
        </a:lnRef>
        <a:fillRef idx="1">
          <a:scrgbClr r="0" g="0" b="0"/>
        </a:fillRef>
        <a:effectRef idx="0">
          <a:scrgbClr r="0" g="0" b="0"/>
        </a:effectRef>
        <a:fontRef idx="minor"/>
      </dsp:style>
    </dsp:sp>
    <dsp:sp modelId="{78C2C1FB-65AE-46EC-8B4F-17B577A6FCC1}">
      <dsp:nvSpPr>
        <dsp:cNvPr id="0" name=""/>
        <dsp:cNvSpPr/>
      </dsp:nvSpPr>
      <dsp:spPr>
        <a:xfrm>
          <a:off x="1895843" y="682491"/>
          <a:ext cx="734723" cy="630719"/>
        </a:xfrm>
        <a:prstGeom prst="hexagon">
          <a:avLst>
            <a:gd name="adj" fmla="val 25000"/>
            <a:gd name="vf" fmla="val 115470"/>
          </a:avLst>
        </a:prstGeom>
        <a:gradFill rotWithShape="0">
          <a:gsLst>
            <a:gs pos="0">
              <a:schemeClr val="accent3">
                <a:hueOff val="-2976413"/>
                <a:satOff val="-12303"/>
                <a:lumOff val="802"/>
                <a:alphaOff val="0"/>
                <a:tint val="100000"/>
                <a:shade val="100000"/>
                <a:satMod val="130000"/>
              </a:schemeClr>
            </a:gs>
            <a:gs pos="100000">
              <a:schemeClr val="accent3">
                <a:hueOff val="-2976413"/>
                <a:satOff val="-12303"/>
                <a:lumOff val="802"/>
                <a:alphaOff val="0"/>
                <a:tint val="50000"/>
                <a:shade val="100000"/>
                <a:satMod val="350000"/>
              </a:schemeClr>
            </a:gs>
          </a:gsLst>
          <a:lin ang="16200000" scaled="0"/>
        </a:gradFill>
        <a:ln w="9525" cap="flat" cmpd="sng" algn="ctr">
          <a:solidFill>
            <a:schemeClr val="accent3">
              <a:hueOff val="-2976413"/>
              <a:satOff val="-12303"/>
              <a:lumOff val="802"/>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固收系统</a:t>
          </a:r>
          <a:endParaRPr lang="zh-CN" altLang="en-US" sz="1100" b="1" kern="1200" dirty="0">
            <a:latin typeface="微软雅黑" pitchFamily="34" charset="-122"/>
            <a:ea typeface="微软雅黑" pitchFamily="34" charset="-122"/>
          </a:endParaRPr>
        </a:p>
      </dsp:txBody>
      <dsp:txXfrm>
        <a:off x="2009630" y="780171"/>
        <a:ext cx="507149" cy="435359"/>
      </dsp:txXfrm>
    </dsp:sp>
    <dsp:sp modelId="{D70DACE1-14C7-4F2B-A799-783CF5698C1C}">
      <dsp:nvSpPr>
        <dsp:cNvPr id="0" name=""/>
        <dsp:cNvSpPr/>
      </dsp:nvSpPr>
      <dsp:spPr>
        <a:xfrm>
          <a:off x="2531572" y="961682"/>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2847004"/>
              <a:satOff val="-11768"/>
              <a:lumOff val="767"/>
              <a:alphaOff val="0"/>
            </a:schemeClr>
          </a:solidFill>
          <a:prstDash val="solid"/>
        </a:ln>
        <a:effectLst/>
      </dsp:spPr>
      <dsp:style>
        <a:lnRef idx="1">
          <a:scrgbClr r="0" g="0" b="0"/>
        </a:lnRef>
        <a:fillRef idx="1">
          <a:scrgbClr r="0" g="0" b="0"/>
        </a:fillRef>
        <a:effectRef idx="0">
          <a:scrgbClr r="0" g="0" b="0"/>
        </a:effectRef>
        <a:fontRef idx="minor"/>
      </dsp:style>
    </dsp:sp>
    <dsp:sp modelId="{11CB7938-77C0-4C8A-9D69-685C7FB27F06}">
      <dsp:nvSpPr>
        <dsp:cNvPr id="0" name=""/>
        <dsp:cNvSpPr/>
      </dsp:nvSpPr>
      <dsp:spPr>
        <a:xfrm>
          <a:off x="2527963" y="1037097"/>
          <a:ext cx="734723" cy="630719"/>
        </a:xfrm>
        <a:prstGeom prst="hexagon">
          <a:avLst>
            <a:gd name="adj" fmla="val 25000"/>
            <a:gd name="vf" fmla="val 1154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2976413"/>
              <a:satOff val="-12303"/>
              <a:lumOff val="802"/>
              <a:alphaOff val="0"/>
            </a:schemeClr>
          </a:solidFill>
          <a:prstDash val="solid"/>
        </a:ln>
        <a:effectLst/>
      </dsp:spPr>
      <dsp:style>
        <a:lnRef idx="1">
          <a:scrgbClr r="0" g="0" b="0"/>
        </a:lnRef>
        <a:fillRef idx="1">
          <a:scrgbClr r="0" g="0" b="0"/>
        </a:fillRef>
        <a:effectRef idx="0">
          <a:scrgbClr r="0" g="0" b="0"/>
        </a:effectRef>
        <a:fontRef idx="minor"/>
      </dsp:style>
    </dsp:sp>
    <dsp:sp modelId="{AEC4FD03-E379-4D7A-AC36-6D8BD3BDC7E0}">
      <dsp:nvSpPr>
        <dsp:cNvPr id="0" name=""/>
        <dsp:cNvSpPr/>
      </dsp:nvSpPr>
      <dsp:spPr>
        <a:xfrm>
          <a:off x="2671298" y="1048179"/>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3321505"/>
              <a:satOff val="-13729"/>
              <a:lumOff val="895"/>
              <a:alphaOff val="0"/>
            </a:schemeClr>
          </a:solidFill>
          <a:prstDash val="solid"/>
        </a:ln>
        <a:effectLst/>
      </dsp:spPr>
      <dsp:style>
        <a:lnRef idx="1">
          <a:scrgbClr r="0" g="0" b="0"/>
        </a:lnRef>
        <a:fillRef idx="1">
          <a:scrgbClr r="0" g="0" b="0"/>
        </a:fillRef>
        <a:effectRef idx="0">
          <a:scrgbClr r="0" g="0" b="0"/>
        </a:effectRef>
        <a:fontRef idx="minor"/>
      </dsp:style>
    </dsp:sp>
    <dsp:sp modelId="{24AA2C26-F3B6-4574-8CC9-3A84B427E901}">
      <dsp:nvSpPr>
        <dsp:cNvPr id="0" name=""/>
        <dsp:cNvSpPr/>
      </dsp:nvSpPr>
      <dsp:spPr>
        <a:xfrm>
          <a:off x="2527963" y="339889"/>
          <a:ext cx="734723" cy="630719"/>
        </a:xfrm>
        <a:prstGeom prst="hexagon">
          <a:avLst>
            <a:gd name="adj" fmla="val 25000"/>
            <a:gd name="vf" fmla="val 115470"/>
          </a:avLst>
        </a:prstGeom>
        <a:gradFill rotWithShape="0">
          <a:gsLst>
            <a:gs pos="0">
              <a:schemeClr val="accent3">
                <a:hueOff val="-3968551"/>
                <a:satOff val="-16404"/>
                <a:lumOff val="1069"/>
                <a:alphaOff val="0"/>
                <a:tint val="100000"/>
                <a:shade val="100000"/>
                <a:satMod val="130000"/>
              </a:schemeClr>
            </a:gs>
            <a:gs pos="100000">
              <a:schemeClr val="accent3">
                <a:hueOff val="-3968551"/>
                <a:satOff val="-16404"/>
                <a:lumOff val="1069"/>
                <a:alphaOff val="0"/>
                <a:tint val="50000"/>
                <a:shade val="100000"/>
                <a:satMod val="350000"/>
              </a:schemeClr>
            </a:gs>
          </a:gsLst>
          <a:lin ang="16200000" scaled="0"/>
        </a:gradFill>
        <a:ln w="9525" cap="flat" cmpd="sng" algn="ctr">
          <a:solidFill>
            <a:schemeClr val="accent3">
              <a:hueOff val="-3968551"/>
              <a:satOff val="-16404"/>
              <a:lumOff val="1069"/>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期权交易系统</a:t>
          </a:r>
          <a:endParaRPr lang="zh-CN" altLang="en-US" sz="1100" b="1" kern="1200" dirty="0">
            <a:latin typeface="微软雅黑" pitchFamily="34" charset="-122"/>
            <a:ea typeface="微软雅黑" pitchFamily="34" charset="-122"/>
          </a:endParaRPr>
        </a:p>
      </dsp:txBody>
      <dsp:txXfrm>
        <a:off x="2641750" y="437569"/>
        <a:ext cx="507149" cy="435359"/>
      </dsp:txXfrm>
    </dsp:sp>
    <dsp:sp modelId="{F45517EC-0446-4E72-BD1C-1249BB66ABBE}">
      <dsp:nvSpPr>
        <dsp:cNvPr id="0" name=""/>
        <dsp:cNvSpPr/>
      </dsp:nvSpPr>
      <dsp:spPr>
        <a:xfrm>
          <a:off x="3163692" y="622466"/>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3796006"/>
              <a:satOff val="-15691"/>
              <a:lumOff val="1023"/>
              <a:alphaOff val="0"/>
            </a:schemeClr>
          </a:solidFill>
          <a:prstDash val="solid"/>
        </a:ln>
        <a:effectLst/>
      </dsp:spPr>
      <dsp:style>
        <a:lnRef idx="1">
          <a:scrgbClr r="0" g="0" b="0"/>
        </a:lnRef>
        <a:fillRef idx="1">
          <a:scrgbClr r="0" g="0" b="0"/>
        </a:fillRef>
        <a:effectRef idx="0">
          <a:scrgbClr r="0" g="0" b="0"/>
        </a:effectRef>
        <a:fontRef idx="minor"/>
      </dsp:style>
    </dsp:sp>
    <dsp:sp modelId="{19210FD1-8D7A-4538-B930-76B5954D2ABE}">
      <dsp:nvSpPr>
        <dsp:cNvPr id="0" name=""/>
        <dsp:cNvSpPr/>
      </dsp:nvSpPr>
      <dsp:spPr>
        <a:xfrm>
          <a:off x="3160082" y="691725"/>
          <a:ext cx="734723" cy="630719"/>
        </a:xfrm>
        <a:prstGeom prst="hexagon">
          <a:avLst>
            <a:gd name="adj" fmla="val 25000"/>
            <a:gd name="vf" fmla="val 115470"/>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3968551"/>
              <a:satOff val="-16404"/>
              <a:lumOff val="1069"/>
              <a:alphaOff val="0"/>
            </a:schemeClr>
          </a:solidFill>
          <a:prstDash val="solid"/>
        </a:ln>
        <a:effectLst/>
      </dsp:spPr>
      <dsp:style>
        <a:lnRef idx="1">
          <a:scrgbClr r="0" g="0" b="0"/>
        </a:lnRef>
        <a:fillRef idx="1">
          <a:scrgbClr r="0" g="0" b="0"/>
        </a:fillRef>
        <a:effectRef idx="0">
          <a:scrgbClr r="0" g="0" b="0"/>
        </a:effectRef>
        <a:fontRef idx="minor"/>
      </dsp:style>
    </dsp:sp>
    <dsp:sp modelId="{8DA7F88E-FDA1-4BFE-86B3-5ABB710C7D35}">
      <dsp:nvSpPr>
        <dsp:cNvPr id="0" name=""/>
        <dsp:cNvSpPr/>
      </dsp:nvSpPr>
      <dsp:spPr>
        <a:xfrm>
          <a:off x="3306512" y="705577"/>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4270506"/>
              <a:satOff val="-17652"/>
              <a:lumOff val="1151"/>
              <a:alphaOff val="0"/>
            </a:schemeClr>
          </a:solidFill>
          <a:prstDash val="solid"/>
        </a:ln>
        <a:effectLst/>
      </dsp:spPr>
      <dsp:style>
        <a:lnRef idx="1">
          <a:scrgbClr r="0" g="0" b="0"/>
        </a:lnRef>
        <a:fillRef idx="1">
          <a:scrgbClr r="0" g="0" b="0"/>
        </a:fillRef>
        <a:effectRef idx="0">
          <a:scrgbClr r="0" g="0" b="0"/>
        </a:effectRef>
        <a:fontRef idx="minor"/>
      </dsp:style>
    </dsp:sp>
    <dsp:sp modelId="{DBCA5212-A8A6-46E6-B864-66DFB04D244E}">
      <dsp:nvSpPr>
        <dsp:cNvPr id="0" name=""/>
        <dsp:cNvSpPr/>
      </dsp:nvSpPr>
      <dsp:spPr>
        <a:xfrm>
          <a:off x="3160082" y="1387702"/>
          <a:ext cx="734723" cy="630719"/>
        </a:xfrm>
        <a:prstGeom prst="hexagon">
          <a:avLst>
            <a:gd name="adj" fmla="val 25000"/>
            <a:gd name="vf" fmla="val 115470"/>
          </a:avLst>
        </a:prstGeom>
        <a:gradFill rotWithShape="0">
          <a:gsLst>
            <a:gs pos="0">
              <a:schemeClr val="accent3">
                <a:hueOff val="-4960689"/>
                <a:satOff val="-20505"/>
                <a:lumOff val="1337"/>
                <a:alphaOff val="0"/>
                <a:tint val="100000"/>
                <a:shade val="100000"/>
                <a:satMod val="130000"/>
              </a:schemeClr>
            </a:gs>
            <a:gs pos="100000">
              <a:schemeClr val="accent3">
                <a:hueOff val="-4960689"/>
                <a:satOff val="-20505"/>
                <a:lumOff val="1337"/>
                <a:alphaOff val="0"/>
                <a:tint val="50000"/>
                <a:shade val="100000"/>
                <a:satMod val="350000"/>
              </a:schemeClr>
            </a:gs>
          </a:gsLst>
          <a:lin ang="16200000" scaled="0"/>
        </a:gradFill>
        <a:ln w="9525" cap="flat" cmpd="sng" algn="ctr">
          <a:solidFill>
            <a:schemeClr val="accent3">
              <a:hueOff val="-4960689"/>
              <a:satOff val="-20505"/>
              <a:lumOff val="1337"/>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行情统计系统</a:t>
          </a:r>
          <a:endParaRPr lang="zh-CN" altLang="en-US" sz="1100" b="1" kern="1200" dirty="0">
            <a:latin typeface="微软雅黑" pitchFamily="34" charset="-122"/>
            <a:ea typeface="微软雅黑" pitchFamily="34" charset="-122"/>
          </a:endParaRPr>
        </a:p>
      </dsp:txBody>
      <dsp:txXfrm>
        <a:off x="3273869" y="1485382"/>
        <a:ext cx="507149" cy="435359"/>
      </dsp:txXfrm>
    </dsp:sp>
    <dsp:sp modelId="{88D961DC-CA99-42AA-9869-F9CAC689ADEB}">
      <dsp:nvSpPr>
        <dsp:cNvPr id="0" name=""/>
        <dsp:cNvSpPr/>
      </dsp:nvSpPr>
      <dsp:spPr>
        <a:xfrm>
          <a:off x="3305480" y="1940235"/>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4745007"/>
              <a:satOff val="-19613"/>
              <a:lumOff val="1279"/>
              <a:alphaOff val="0"/>
            </a:schemeClr>
          </a:solidFill>
          <a:prstDash val="solid"/>
        </a:ln>
        <a:effectLst/>
      </dsp:spPr>
      <dsp:style>
        <a:lnRef idx="1">
          <a:scrgbClr r="0" g="0" b="0"/>
        </a:lnRef>
        <a:fillRef idx="1">
          <a:scrgbClr r="0" g="0" b="0"/>
        </a:fillRef>
        <a:effectRef idx="0">
          <a:scrgbClr r="0" g="0" b="0"/>
        </a:effectRef>
        <a:fontRef idx="minor"/>
      </dsp:style>
    </dsp:sp>
    <dsp:sp modelId="{9051DD18-2AF7-4CF4-A539-DD3294DADB8D}">
      <dsp:nvSpPr>
        <dsp:cNvPr id="0" name=""/>
        <dsp:cNvSpPr/>
      </dsp:nvSpPr>
      <dsp:spPr>
        <a:xfrm>
          <a:off x="2527963" y="1733074"/>
          <a:ext cx="734723" cy="630719"/>
        </a:xfrm>
        <a:prstGeom prst="hexagon">
          <a:avLst>
            <a:gd name="adj" fmla="val 25000"/>
            <a:gd name="vf" fmla="val 115470"/>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4960689"/>
              <a:satOff val="-20505"/>
              <a:lumOff val="1337"/>
              <a:alphaOff val="0"/>
            </a:schemeClr>
          </a:solidFill>
          <a:prstDash val="solid"/>
        </a:ln>
        <a:effectLst/>
      </dsp:spPr>
      <dsp:style>
        <a:lnRef idx="1">
          <a:scrgbClr r="0" g="0" b="0"/>
        </a:lnRef>
        <a:fillRef idx="1">
          <a:scrgbClr r="0" g="0" b="0"/>
        </a:fillRef>
        <a:effectRef idx="0">
          <a:scrgbClr r="0" g="0" b="0"/>
        </a:effectRef>
        <a:fontRef idx="minor"/>
      </dsp:style>
    </dsp:sp>
    <dsp:sp modelId="{39C99A68-2BB3-497B-AC05-A66CB1ACA10A}">
      <dsp:nvSpPr>
        <dsp:cNvPr id="0" name=""/>
        <dsp:cNvSpPr/>
      </dsp:nvSpPr>
      <dsp:spPr>
        <a:xfrm>
          <a:off x="3169363" y="2009802"/>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5219508"/>
              <a:satOff val="-21575"/>
              <a:lumOff val="1407"/>
              <a:alphaOff val="0"/>
            </a:schemeClr>
          </a:solidFill>
          <a:prstDash val="solid"/>
        </a:ln>
        <a:effectLst/>
      </dsp:spPr>
      <dsp:style>
        <a:lnRef idx="1">
          <a:scrgbClr r="0" g="0" b="0"/>
        </a:lnRef>
        <a:fillRef idx="1">
          <a:scrgbClr r="0" g="0" b="0"/>
        </a:fillRef>
        <a:effectRef idx="0">
          <a:scrgbClr r="0" g="0" b="0"/>
        </a:effectRef>
        <a:fontRef idx="minor"/>
      </dsp:style>
    </dsp:sp>
    <dsp:sp modelId="{89CCECCD-B24E-4F31-BB47-F37E88A12D1C}">
      <dsp:nvSpPr>
        <dsp:cNvPr id="0" name=""/>
        <dsp:cNvSpPr/>
      </dsp:nvSpPr>
      <dsp:spPr>
        <a:xfrm>
          <a:off x="1263723" y="1729072"/>
          <a:ext cx="734723" cy="630719"/>
        </a:xfrm>
        <a:prstGeom prst="hexagon">
          <a:avLst>
            <a:gd name="adj" fmla="val 25000"/>
            <a:gd name="vf" fmla="val 115470"/>
          </a:avLst>
        </a:prstGeom>
        <a:gradFill rotWithShape="0">
          <a:gsLst>
            <a:gs pos="0">
              <a:schemeClr val="accent3">
                <a:hueOff val="-5952827"/>
                <a:satOff val="-24606"/>
                <a:lumOff val="1604"/>
                <a:alphaOff val="0"/>
                <a:tint val="100000"/>
                <a:shade val="100000"/>
                <a:satMod val="130000"/>
              </a:schemeClr>
            </a:gs>
            <a:gs pos="100000">
              <a:schemeClr val="accent3">
                <a:hueOff val="-5952827"/>
                <a:satOff val="-24606"/>
                <a:lumOff val="1604"/>
                <a:alphaOff val="0"/>
                <a:tint val="50000"/>
                <a:shade val="100000"/>
                <a:satMod val="350000"/>
              </a:schemeClr>
            </a:gs>
          </a:gsLst>
          <a:lin ang="16200000" scaled="0"/>
        </a:gradFill>
        <a:ln w="9525" cap="flat" cmpd="sng" algn="ctr">
          <a:solidFill>
            <a:schemeClr val="accent3">
              <a:hueOff val="-5952827"/>
              <a:satOff val="-24606"/>
              <a:lumOff val="160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债券管理系统</a:t>
          </a:r>
          <a:endParaRPr lang="zh-CN" altLang="en-US" sz="1100" b="1" kern="1200" dirty="0">
            <a:latin typeface="微软雅黑" pitchFamily="34" charset="-122"/>
            <a:ea typeface="微软雅黑" pitchFamily="34" charset="-122"/>
          </a:endParaRPr>
        </a:p>
      </dsp:txBody>
      <dsp:txXfrm>
        <a:off x="1377510" y="1826752"/>
        <a:ext cx="507149" cy="435359"/>
      </dsp:txXfrm>
    </dsp:sp>
    <dsp:sp modelId="{C2880304-FA4B-4BAB-BE0A-E0ECBC10AC6D}">
      <dsp:nvSpPr>
        <dsp:cNvPr id="0" name=""/>
        <dsp:cNvSpPr/>
      </dsp:nvSpPr>
      <dsp:spPr>
        <a:xfrm>
          <a:off x="1284347" y="2008571"/>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5694008"/>
              <a:satOff val="-23536"/>
              <a:lumOff val="1534"/>
              <a:alphaOff val="0"/>
            </a:schemeClr>
          </a:solidFill>
          <a:prstDash val="solid"/>
        </a:ln>
        <a:effectLst/>
      </dsp:spPr>
      <dsp:style>
        <a:lnRef idx="1">
          <a:scrgbClr r="0" g="0" b="0"/>
        </a:lnRef>
        <a:fillRef idx="1">
          <a:scrgbClr r="0" g="0" b="0"/>
        </a:fillRef>
        <a:effectRef idx="0">
          <a:scrgbClr r="0" g="0" b="0"/>
        </a:effectRef>
        <a:fontRef idx="minor"/>
      </dsp:style>
    </dsp:sp>
    <dsp:sp modelId="{D351F356-AC02-4806-82D4-CCF67BDFAE76}">
      <dsp:nvSpPr>
        <dsp:cNvPr id="0" name=""/>
        <dsp:cNvSpPr/>
      </dsp:nvSpPr>
      <dsp:spPr>
        <a:xfrm>
          <a:off x="631604" y="2079677"/>
          <a:ext cx="734723" cy="630719"/>
        </a:xfrm>
        <a:prstGeom prst="hexagon">
          <a:avLst>
            <a:gd name="adj" fmla="val 25000"/>
            <a:gd name="vf" fmla="val 115470"/>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5952827"/>
              <a:satOff val="-24606"/>
              <a:lumOff val="1604"/>
              <a:alphaOff val="0"/>
            </a:schemeClr>
          </a:solidFill>
          <a:prstDash val="solid"/>
        </a:ln>
        <a:effectLst/>
      </dsp:spPr>
      <dsp:style>
        <a:lnRef idx="1">
          <a:scrgbClr r="0" g="0" b="0"/>
        </a:lnRef>
        <a:fillRef idx="1">
          <a:scrgbClr r="0" g="0" b="0"/>
        </a:fillRef>
        <a:effectRef idx="0">
          <a:scrgbClr r="0" g="0" b="0"/>
        </a:effectRef>
        <a:fontRef idx="minor"/>
      </dsp:style>
    </dsp:sp>
    <dsp:sp modelId="{A68EE035-8FCE-403C-A6D4-D3ED0BBAC223}">
      <dsp:nvSpPr>
        <dsp:cNvPr id="0" name=""/>
        <dsp:cNvSpPr/>
      </dsp:nvSpPr>
      <dsp:spPr>
        <a:xfrm>
          <a:off x="1131731" y="2088604"/>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6168509"/>
              <a:satOff val="-25498"/>
              <a:lumOff val="1662"/>
              <a:alphaOff val="0"/>
            </a:schemeClr>
          </a:solidFill>
          <a:prstDash val="solid"/>
        </a:ln>
        <a:effectLst/>
      </dsp:spPr>
      <dsp:style>
        <a:lnRef idx="1">
          <a:scrgbClr r="0" g="0" b="0"/>
        </a:lnRef>
        <a:fillRef idx="1">
          <a:scrgbClr r="0" g="0" b="0"/>
        </a:fillRef>
        <a:effectRef idx="0">
          <a:scrgbClr r="0" g="0" b="0"/>
        </a:effectRef>
        <a:fontRef idx="minor"/>
      </dsp:style>
    </dsp:sp>
    <dsp:sp modelId="{2762F39E-5868-42AE-9A07-77B1C5F8B42D}">
      <dsp:nvSpPr>
        <dsp:cNvPr id="0" name=""/>
        <dsp:cNvSpPr/>
      </dsp:nvSpPr>
      <dsp:spPr>
        <a:xfrm>
          <a:off x="3789109" y="1741077"/>
          <a:ext cx="734723" cy="630719"/>
        </a:xfrm>
        <a:prstGeom prst="hexagon">
          <a:avLst>
            <a:gd name="adj" fmla="val 25000"/>
            <a:gd name="vf" fmla="val 115470"/>
          </a:avLst>
        </a:prstGeom>
        <a:gradFill rotWithShape="0">
          <a:gsLst>
            <a:gs pos="0">
              <a:schemeClr val="accent3">
                <a:hueOff val="-6944965"/>
                <a:satOff val="-28707"/>
                <a:lumOff val="1872"/>
                <a:alphaOff val="0"/>
                <a:tint val="100000"/>
                <a:shade val="100000"/>
                <a:satMod val="130000"/>
              </a:schemeClr>
            </a:gs>
            <a:gs pos="100000">
              <a:schemeClr val="accent3">
                <a:hueOff val="-6944965"/>
                <a:satOff val="-28707"/>
                <a:lumOff val="1872"/>
                <a:alphaOff val="0"/>
                <a:tint val="50000"/>
                <a:shade val="100000"/>
                <a:satMod val="350000"/>
              </a:schemeClr>
            </a:gs>
          </a:gsLst>
          <a:lin ang="16200000" scaled="0"/>
        </a:gradFill>
        <a:ln w="9525" cap="flat" cmpd="sng" algn="ctr">
          <a:solidFill>
            <a:schemeClr val="accent3">
              <a:hueOff val="-6944965"/>
              <a:satOff val="-28707"/>
              <a:lumOff val="1872"/>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指数系统</a:t>
          </a:r>
          <a:endParaRPr lang="zh-CN" altLang="en-US" sz="1100" b="1" kern="1200" dirty="0">
            <a:latin typeface="微软雅黑" pitchFamily="34" charset="-122"/>
            <a:ea typeface="微软雅黑" pitchFamily="34" charset="-122"/>
          </a:endParaRPr>
        </a:p>
      </dsp:txBody>
      <dsp:txXfrm>
        <a:off x="3902896" y="1838757"/>
        <a:ext cx="507149" cy="435359"/>
      </dsp:txXfrm>
    </dsp:sp>
    <dsp:sp modelId="{B46075D9-BC9A-4409-AE68-29E1DFD3A7E6}">
      <dsp:nvSpPr>
        <dsp:cNvPr id="0" name=""/>
        <dsp:cNvSpPr/>
      </dsp:nvSpPr>
      <dsp:spPr>
        <a:xfrm>
          <a:off x="3934506" y="2293610"/>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6643010"/>
              <a:satOff val="-27459"/>
              <a:lumOff val="1790"/>
              <a:alphaOff val="0"/>
            </a:schemeClr>
          </a:solidFill>
          <a:prstDash val="solid"/>
        </a:ln>
        <a:effectLst/>
      </dsp:spPr>
      <dsp:style>
        <a:lnRef idx="1">
          <a:scrgbClr r="0" g="0" b="0"/>
        </a:lnRef>
        <a:fillRef idx="1">
          <a:scrgbClr r="0" g="0" b="0"/>
        </a:fillRef>
        <a:effectRef idx="0">
          <a:scrgbClr r="0" g="0" b="0"/>
        </a:effectRef>
        <a:fontRef idx="minor"/>
      </dsp:style>
    </dsp:sp>
    <dsp:sp modelId="{A2D74174-C492-4041-89F3-EA1C0A46BEF8}">
      <dsp:nvSpPr>
        <dsp:cNvPr id="0" name=""/>
        <dsp:cNvSpPr/>
      </dsp:nvSpPr>
      <dsp:spPr>
        <a:xfrm>
          <a:off x="3156989" y="2086449"/>
          <a:ext cx="734723" cy="630719"/>
        </a:xfrm>
        <a:prstGeom prst="hexagon">
          <a:avLst>
            <a:gd name="adj" fmla="val 25000"/>
            <a:gd name="vf" fmla="val 1154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6944965"/>
              <a:satOff val="-28707"/>
              <a:lumOff val="1872"/>
              <a:alphaOff val="0"/>
            </a:schemeClr>
          </a:solidFill>
          <a:prstDash val="solid"/>
        </a:ln>
        <a:effectLst/>
      </dsp:spPr>
      <dsp:style>
        <a:lnRef idx="1">
          <a:scrgbClr r="0" g="0" b="0"/>
        </a:lnRef>
        <a:fillRef idx="1">
          <a:scrgbClr r="0" g="0" b="0"/>
        </a:fillRef>
        <a:effectRef idx="0">
          <a:scrgbClr r="0" g="0" b="0"/>
        </a:effectRef>
        <a:fontRef idx="minor"/>
      </dsp:style>
    </dsp:sp>
    <dsp:sp modelId="{3D54EE1B-781B-4E73-8EBE-68169F178209}">
      <dsp:nvSpPr>
        <dsp:cNvPr id="0" name=""/>
        <dsp:cNvSpPr/>
      </dsp:nvSpPr>
      <dsp:spPr>
        <a:xfrm>
          <a:off x="3798389" y="2363177"/>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7117511"/>
              <a:satOff val="-29420"/>
              <a:lumOff val="1918"/>
              <a:alphaOff val="0"/>
            </a:schemeClr>
          </a:solidFill>
          <a:prstDash val="solid"/>
        </a:ln>
        <a:effectLst/>
      </dsp:spPr>
      <dsp:style>
        <a:lnRef idx="1">
          <a:scrgbClr r="0" g="0" b="0"/>
        </a:lnRef>
        <a:fillRef idx="1">
          <a:scrgbClr r="0" g="0" b="0"/>
        </a:fillRef>
        <a:effectRef idx="0">
          <a:scrgbClr r="0" g="0" b="0"/>
        </a:effectRef>
        <a:fontRef idx="minor"/>
      </dsp:style>
    </dsp:sp>
    <dsp:sp modelId="{04D21698-4173-4AC8-833A-379F2082B978}">
      <dsp:nvSpPr>
        <dsp:cNvPr id="0" name=""/>
        <dsp:cNvSpPr/>
      </dsp:nvSpPr>
      <dsp:spPr>
        <a:xfrm>
          <a:off x="3791687" y="346661"/>
          <a:ext cx="734723" cy="630719"/>
        </a:xfrm>
        <a:prstGeom prst="hexagon">
          <a:avLst>
            <a:gd name="adj" fmla="val 25000"/>
            <a:gd name="vf" fmla="val 115470"/>
          </a:avLst>
        </a:prstGeom>
        <a:gradFill rotWithShape="0">
          <a:gsLst>
            <a:gs pos="0">
              <a:schemeClr val="accent3">
                <a:hueOff val="-7937103"/>
                <a:satOff val="-32808"/>
                <a:lumOff val="2139"/>
                <a:alphaOff val="0"/>
                <a:tint val="100000"/>
                <a:shade val="100000"/>
                <a:satMod val="130000"/>
              </a:schemeClr>
            </a:gs>
            <a:gs pos="100000">
              <a:schemeClr val="accent3">
                <a:hueOff val="-7937103"/>
                <a:satOff val="-32808"/>
                <a:lumOff val="2139"/>
                <a:alphaOff val="0"/>
                <a:tint val="50000"/>
                <a:shade val="100000"/>
                <a:satMod val="350000"/>
              </a:schemeClr>
            </a:gs>
          </a:gsLst>
          <a:lin ang="16200000" scaled="0"/>
        </a:gradFill>
        <a:ln w="9525" cap="flat" cmpd="sng" algn="ctr">
          <a:solidFill>
            <a:schemeClr val="accent3">
              <a:hueOff val="-7937103"/>
              <a:satOff val="-32808"/>
              <a:lumOff val="2139"/>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招标发行系统</a:t>
          </a:r>
          <a:endParaRPr lang="zh-CN" altLang="en-US" sz="1100" b="1" kern="1200" dirty="0">
            <a:latin typeface="微软雅黑" pitchFamily="34" charset="-122"/>
            <a:ea typeface="微软雅黑" pitchFamily="34" charset="-122"/>
          </a:endParaRPr>
        </a:p>
      </dsp:txBody>
      <dsp:txXfrm>
        <a:off x="3905474" y="444341"/>
        <a:ext cx="507149" cy="435359"/>
      </dsp:txXfrm>
    </dsp:sp>
    <dsp:sp modelId="{6A0397A0-EFFE-4E0B-BEB9-C1E228F6D552}">
      <dsp:nvSpPr>
        <dsp:cNvPr id="0" name=""/>
        <dsp:cNvSpPr/>
      </dsp:nvSpPr>
      <dsp:spPr>
        <a:xfrm>
          <a:off x="4299548" y="901349"/>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7592011"/>
              <a:satOff val="-31382"/>
              <a:lumOff val="2046"/>
              <a:alphaOff val="0"/>
            </a:schemeClr>
          </a:solidFill>
          <a:prstDash val="solid"/>
        </a:ln>
        <a:effectLst/>
      </dsp:spPr>
      <dsp:style>
        <a:lnRef idx="1">
          <a:scrgbClr r="0" g="0" b="0"/>
        </a:lnRef>
        <a:fillRef idx="1">
          <a:scrgbClr r="0" g="0" b="0"/>
        </a:fillRef>
        <a:effectRef idx="0">
          <a:scrgbClr r="0" g="0" b="0"/>
        </a:effectRef>
        <a:fontRef idx="minor"/>
      </dsp:style>
    </dsp:sp>
    <dsp:sp modelId="{A1C258BA-1119-48B9-A620-6C4AD159BA2C}">
      <dsp:nvSpPr>
        <dsp:cNvPr id="0" name=""/>
        <dsp:cNvSpPr/>
      </dsp:nvSpPr>
      <dsp:spPr>
        <a:xfrm>
          <a:off x="3791687" y="1042946"/>
          <a:ext cx="734723" cy="630719"/>
        </a:xfrm>
        <a:prstGeom prst="hexagon">
          <a:avLst>
            <a:gd name="adj" fmla="val 25000"/>
            <a:gd name="vf" fmla="val 115470"/>
          </a:avLst>
        </a:prstGeom>
        <a:blipFill>
          <a:blip xmlns:r="http://schemas.openxmlformats.org/officeDocument/2006/relationships" r:embed="rId8"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7937103"/>
              <a:satOff val="-32808"/>
              <a:lumOff val="2139"/>
              <a:alphaOff val="0"/>
            </a:schemeClr>
          </a:solidFill>
          <a:prstDash val="solid"/>
        </a:ln>
        <a:effectLst/>
      </dsp:spPr>
      <dsp:style>
        <a:lnRef idx="1">
          <a:scrgbClr r="0" g="0" b="0"/>
        </a:lnRef>
        <a:fillRef idx="1">
          <a:scrgbClr r="0" g="0" b="0"/>
        </a:fillRef>
        <a:effectRef idx="0">
          <a:scrgbClr r="0" g="0" b="0"/>
        </a:effectRef>
        <a:fontRef idx="minor"/>
      </dsp:style>
    </dsp:sp>
    <dsp:sp modelId="{83E3D463-F678-4008-BD97-60C70A5F098A}">
      <dsp:nvSpPr>
        <dsp:cNvPr id="0" name=""/>
        <dsp:cNvSpPr/>
      </dsp:nvSpPr>
      <dsp:spPr>
        <a:xfrm>
          <a:off x="4299548" y="1046640"/>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8066512"/>
              <a:satOff val="-33343"/>
              <a:lumOff val="2174"/>
              <a:alphaOff val="0"/>
            </a:schemeClr>
          </a:solidFill>
          <a:prstDash val="solid"/>
        </a:ln>
        <a:effectLst/>
      </dsp:spPr>
      <dsp:style>
        <a:lnRef idx="1">
          <a:scrgbClr r="0" g="0" b="0"/>
        </a:lnRef>
        <a:fillRef idx="1">
          <a:scrgbClr r="0" g="0" b="0"/>
        </a:fillRef>
        <a:effectRef idx="0">
          <a:scrgbClr r="0" g="0" b="0"/>
        </a:effectRef>
        <a:fontRef idx="minor"/>
      </dsp:style>
    </dsp:sp>
    <dsp:sp modelId="{95142F14-E881-411E-A8AC-B63FA7BFBEE7}">
      <dsp:nvSpPr>
        <dsp:cNvPr id="0" name=""/>
        <dsp:cNvSpPr/>
      </dsp:nvSpPr>
      <dsp:spPr>
        <a:xfrm>
          <a:off x="1893265" y="2082447"/>
          <a:ext cx="734723" cy="630719"/>
        </a:xfrm>
        <a:prstGeom prst="hexagon">
          <a:avLst>
            <a:gd name="adj" fmla="val 25000"/>
            <a:gd name="vf" fmla="val 115470"/>
          </a:avLst>
        </a:prstGeom>
        <a:gradFill rotWithShape="0">
          <a:gsLst>
            <a:gs pos="0">
              <a:schemeClr val="accent3">
                <a:hueOff val="-8929241"/>
                <a:satOff val="-36909"/>
                <a:lumOff val="2406"/>
                <a:alphaOff val="0"/>
                <a:tint val="100000"/>
                <a:shade val="100000"/>
                <a:satMod val="130000"/>
              </a:schemeClr>
            </a:gs>
            <a:gs pos="100000">
              <a:schemeClr val="accent3">
                <a:hueOff val="-8929241"/>
                <a:satOff val="-36909"/>
                <a:lumOff val="2406"/>
                <a:alphaOff val="0"/>
                <a:tint val="50000"/>
                <a:shade val="100000"/>
                <a:satMod val="350000"/>
              </a:schemeClr>
            </a:gs>
          </a:gsLst>
          <a:lin ang="16200000" scaled="0"/>
        </a:gradFill>
        <a:ln w="9525" cap="flat" cmpd="sng" algn="ctr">
          <a:solidFill>
            <a:schemeClr val="accent3">
              <a:hueOff val="-8929241"/>
              <a:satOff val="-36909"/>
              <a:lumOff val="240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上市管理系统</a:t>
          </a:r>
          <a:endParaRPr lang="zh-CN" altLang="en-US" sz="1100" b="1" kern="1200" dirty="0">
            <a:latin typeface="微软雅黑" pitchFamily="34" charset="-122"/>
            <a:ea typeface="微软雅黑" pitchFamily="34" charset="-122"/>
          </a:endParaRPr>
        </a:p>
      </dsp:txBody>
      <dsp:txXfrm>
        <a:off x="2007052" y="2180127"/>
        <a:ext cx="507149" cy="435359"/>
      </dsp:txXfrm>
    </dsp:sp>
    <dsp:sp modelId="{5E604DD7-0425-4BD3-9422-C440A1724801}">
      <dsp:nvSpPr>
        <dsp:cNvPr id="0" name=""/>
        <dsp:cNvSpPr/>
      </dsp:nvSpPr>
      <dsp:spPr>
        <a:xfrm>
          <a:off x="2038663" y="2634981"/>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8541012"/>
              <a:satOff val="-35304"/>
              <a:lumOff val="2302"/>
              <a:alphaOff val="0"/>
            </a:schemeClr>
          </a:solidFill>
          <a:prstDash val="solid"/>
        </a:ln>
        <a:effectLst/>
      </dsp:spPr>
      <dsp:style>
        <a:lnRef idx="1">
          <a:scrgbClr r="0" g="0" b="0"/>
        </a:lnRef>
        <a:fillRef idx="1">
          <a:scrgbClr r="0" g="0" b="0"/>
        </a:fillRef>
        <a:effectRef idx="0">
          <a:scrgbClr r="0" g="0" b="0"/>
        </a:effectRef>
        <a:fontRef idx="minor"/>
      </dsp:style>
    </dsp:sp>
    <dsp:sp modelId="{9FC68620-9838-4E1E-A2BD-328F82089756}">
      <dsp:nvSpPr>
        <dsp:cNvPr id="0" name=""/>
        <dsp:cNvSpPr/>
      </dsp:nvSpPr>
      <dsp:spPr>
        <a:xfrm>
          <a:off x="1261145" y="2427819"/>
          <a:ext cx="734723" cy="630719"/>
        </a:xfrm>
        <a:prstGeom prst="hexagon">
          <a:avLst>
            <a:gd name="adj" fmla="val 25000"/>
            <a:gd name="vf" fmla="val 115470"/>
          </a:avLst>
        </a:prstGeom>
        <a:blipFill>
          <a:blip xmlns:r="http://schemas.openxmlformats.org/officeDocument/2006/relationships" r:embed="rId8"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8929241"/>
              <a:satOff val="-36909"/>
              <a:lumOff val="2406"/>
              <a:alphaOff val="0"/>
            </a:schemeClr>
          </a:solidFill>
          <a:prstDash val="solid"/>
        </a:ln>
        <a:effectLst/>
      </dsp:spPr>
      <dsp:style>
        <a:lnRef idx="1">
          <a:scrgbClr r="0" g="0" b="0"/>
        </a:lnRef>
        <a:fillRef idx="1">
          <a:scrgbClr r="0" g="0" b="0"/>
        </a:fillRef>
        <a:effectRef idx="0">
          <a:scrgbClr r="0" g="0" b="0"/>
        </a:effectRef>
        <a:fontRef idx="minor"/>
      </dsp:style>
    </dsp:sp>
    <dsp:sp modelId="{C3E9DFD8-5C17-42FC-AD7F-2AE60BCA8808}">
      <dsp:nvSpPr>
        <dsp:cNvPr id="0" name=""/>
        <dsp:cNvSpPr/>
      </dsp:nvSpPr>
      <dsp:spPr>
        <a:xfrm>
          <a:off x="1902546" y="2704547"/>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9015514"/>
              <a:satOff val="-37266"/>
              <a:lumOff val="2430"/>
              <a:alphaOff val="0"/>
            </a:schemeClr>
          </a:solidFill>
          <a:prstDash val="solid"/>
        </a:ln>
        <a:effectLst/>
      </dsp:spPr>
      <dsp:style>
        <a:lnRef idx="1">
          <a:scrgbClr r="0" g="0" b="0"/>
        </a:lnRef>
        <a:fillRef idx="1">
          <a:scrgbClr r="0" g="0" b="0"/>
        </a:fillRef>
        <a:effectRef idx="0">
          <a:scrgbClr r="0" g="0" b="0"/>
        </a:effectRef>
        <a:fontRef idx="minor"/>
      </dsp:style>
    </dsp:sp>
    <dsp:sp modelId="{16B8E023-82A7-4180-8497-AB8FECD89727}">
      <dsp:nvSpPr>
        <dsp:cNvPr id="0" name=""/>
        <dsp:cNvSpPr/>
      </dsp:nvSpPr>
      <dsp:spPr>
        <a:xfrm>
          <a:off x="3155442" y="2780579"/>
          <a:ext cx="734723" cy="630719"/>
        </a:xfrm>
        <a:prstGeom prst="hexagon">
          <a:avLst>
            <a:gd name="adj" fmla="val 25000"/>
            <a:gd name="vf" fmla="val 115470"/>
          </a:avLst>
        </a:prstGeom>
        <a:gradFill rotWithShape="0">
          <a:gsLst>
            <a:gs pos="0">
              <a:schemeClr val="accent3">
                <a:hueOff val="-9921378"/>
                <a:satOff val="-41010"/>
                <a:lumOff val="2674"/>
                <a:alphaOff val="0"/>
                <a:tint val="100000"/>
                <a:shade val="100000"/>
                <a:satMod val="130000"/>
              </a:schemeClr>
            </a:gs>
            <a:gs pos="100000">
              <a:schemeClr val="accent3">
                <a:hueOff val="-9921378"/>
                <a:satOff val="-41010"/>
                <a:lumOff val="2674"/>
                <a:alphaOff val="0"/>
                <a:tint val="50000"/>
                <a:shade val="100000"/>
                <a:satMod val="350000"/>
              </a:schemeClr>
            </a:gs>
          </a:gsLst>
          <a:lin ang="16200000" scaled="0"/>
        </a:gradFill>
        <a:ln w="9525" cap="flat" cmpd="sng" algn="ctr">
          <a:solidFill>
            <a:schemeClr val="accent3">
              <a:hueOff val="-9921378"/>
              <a:satOff val="-41010"/>
              <a:lumOff val="267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中登结算系统</a:t>
          </a:r>
          <a:endParaRPr lang="zh-CN" altLang="en-US" sz="1100" b="1" kern="1200" dirty="0">
            <a:latin typeface="微软雅黑" pitchFamily="34" charset="-122"/>
            <a:ea typeface="微软雅黑" pitchFamily="34" charset="-122"/>
          </a:endParaRPr>
        </a:p>
      </dsp:txBody>
      <dsp:txXfrm>
        <a:off x="3269229" y="2878259"/>
        <a:ext cx="507149" cy="435359"/>
      </dsp:txXfrm>
    </dsp:sp>
    <dsp:sp modelId="{F3B18C6D-77DB-4D9B-9590-A061CAAF1358}">
      <dsp:nvSpPr>
        <dsp:cNvPr id="0" name=""/>
        <dsp:cNvSpPr/>
      </dsp:nvSpPr>
      <dsp:spPr>
        <a:xfrm>
          <a:off x="3172972" y="3061309"/>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9490014"/>
              <a:satOff val="-39227"/>
              <a:lumOff val="2557"/>
              <a:alphaOff val="0"/>
            </a:schemeClr>
          </a:solidFill>
          <a:prstDash val="solid"/>
        </a:ln>
        <a:effectLst/>
      </dsp:spPr>
      <dsp:style>
        <a:lnRef idx="1">
          <a:scrgbClr r="0" g="0" b="0"/>
        </a:lnRef>
        <a:fillRef idx="1">
          <a:scrgbClr r="0" g="0" b="0"/>
        </a:fillRef>
        <a:effectRef idx="0">
          <a:scrgbClr r="0" g="0" b="0"/>
        </a:effectRef>
        <a:fontRef idx="minor"/>
      </dsp:style>
    </dsp:sp>
    <dsp:sp modelId="{FA1DEFCE-FB92-4EF3-BF31-95755B85C4AA}">
      <dsp:nvSpPr>
        <dsp:cNvPr id="0" name=""/>
        <dsp:cNvSpPr/>
      </dsp:nvSpPr>
      <dsp:spPr>
        <a:xfrm>
          <a:off x="2523322" y="2431205"/>
          <a:ext cx="734723" cy="630719"/>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9921378"/>
              <a:satOff val="-41010"/>
              <a:lumOff val="2674"/>
              <a:alphaOff val="0"/>
            </a:schemeClr>
          </a:solidFill>
          <a:prstDash val="solid"/>
        </a:ln>
        <a:effectLst/>
      </dsp:spPr>
      <dsp:style>
        <a:lnRef idx="1">
          <a:scrgbClr r="0" g="0" b="0"/>
        </a:lnRef>
        <a:fillRef idx="1">
          <a:scrgbClr r="0" g="0" b="0"/>
        </a:fillRef>
        <a:effectRef idx="0">
          <a:scrgbClr r="0" g="0" b="0"/>
        </a:effectRef>
        <a:fontRef idx="minor"/>
      </dsp:style>
    </dsp:sp>
    <dsp:sp modelId="{BC987906-6BAC-4101-B09F-0F6EDB8C8ADF}">
      <dsp:nvSpPr>
        <dsp:cNvPr id="0" name=""/>
        <dsp:cNvSpPr/>
      </dsp:nvSpPr>
      <dsp:spPr>
        <a:xfrm>
          <a:off x="3028606" y="2976966"/>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9964515"/>
              <a:satOff val="-41188"/>
              <a:lumOff val="2685"/>
              <a:alphaOff val="0"/>
            </a:schemeClr>
          </a:solidFill>
          <a:prstDash val="solid"/>
        </a:ln>
        <a:effectLst/>
      </dsp:spPr>
      <dsp:style>
        <a:lnRef idx="1">
          <a:scrgbClr r="0" g="0" b="0"/>
        </a:lnRef>
        <a:fillRef idx="1">
          <a:scrgbClr r="0" g="0" b="0"/>
        </a:fillRef>
        <a:effectRef idx="0">
          <a:scrgbClr r="0" g="0" b="0"/>
        </a:effectRef>
        <a:fontRef idx="minor"/>
      </dsp:style>
    </dsp:sp>
    <dsp:sp modelId="{862DC6D8-0335-4D7F-AFF6-7510A6E9E140}">
      <dsp:nvSpPr>
        <dsp:cNvPr id="0" name=""/>
        <dsp:cNvSpPr/>
      </dsp:nvSpPr>
      <dsp:spPr>
        <a:xfrm>
          <a:off x="3789624" y="2438593"/>
          <a:ext cx="734723" cy="630719"/>
        </a:xfrm>
        <a:prstGeom prst="hexagon">
          <a:avLst>
            <a:gd name="adj" fmla="val 25000"/>
            <a:gd name="vf" fmla="val 115470"/>
          </a:avLst>
        </a:prstGeom>
        <a:gradFill rotWithShape="0">
          <a:gsLst>
            <a:gs pos="0">
              <a:schemeClr val="accent3">
                <a:hueOff val="-10913516"/>
                <a:satOff val="-45111"/>
                <a:lumOff val="2941"/>
                <a:alphaOff val="0"/>
                <a:tint val="100000"/>
                <a:shade val="100000"/>
                <a:satMod val="130000"/>
              </a:schemeClr>
            </a:gs>
            <a:gs pos="100000">
              <a:schemeClr val="accent3">
                <a:hueOff val="-10913516"/>
                <a:satOff val="-45111"/>
                <a:lumOff val="2941"/>
                <a:alphaOff val="0"/>
                <a:tint val="50000"/>
                <a:shade val="100000"/>
                <a:satMod val="350000"/>
              </a:schemeClr>
            </a:gs>
          </a:gsLst>
          <a:lin ang="16200000" scaled="0"/>
        </a:gradFill>
        <a:ln w="9525" cap="flat" cmpd="sng" algn="ctr">
          <a:solidFill>
            <a:schemeClr val="accent3">
              <a:hueOff val="-10913516"/>
              <a:satOff val="-45111"/>
              <a:lumOff val="2941"/>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会籍系统</a:t>
          </a:r>
          <a:endParaRPr lang="zh-CN" altLang="en-US" sz="1100" b="1" kern="1200" dirty="0">
            <a:latin typeface="微软雅黑" pitchFamily="34" charset="-122"/>
            <a:ea typeface="微软雅黑" pitchFamily="34" charset="-122"/>
          </a:endParaRPr>
        </a:p>
      </dsp:txBody>
      <dsp:txXfrm>
        <a:off x="3903411" y="2536273"/>
        <a:ext cx="507149" cy="435359"/>
      </dsp:txXfrm>
    </dsp:sp>
    <dsp:sp modelId="{D02098D1-14BE-423C-A180-2EFEC54A69AB}">
      <dsp:nvSpPr>
        <dsp:cNvPr id="0" name=""/>
        <dsp:cNvSpPr/>
      </dsp:nvSpPr>
      <dsp:spPr>
        <a:xfrm>
          <a:off x="4431025" y="2715321"/>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10439016"/>
              <a:satOff val="-43150"/>
              <a:lumOff val="2813"/>
              <a:alphaOff val="0"/>
            </a:schemeClr>
          </a:solidFill>
          <a:prstDash val="solid"/>
        </a:ln>
        <a:effectLst/>
      </dsp:spPr>
      <dsp:style>
        <a:lnRef idx="1">
          <a:scrgbClr r="0" g="0" b="0"/>
        </a:lnRef>
        <a:fillRef idx="1">
          <a:scrgbClr r="0" g="0" b="0"/>
        </a:fillRef>
        <a:effectRef idx="0">
          <a:scrgbClr r="0" g="0" b="0"/>
        </a:effectRef>
        <a:fontRef idx="minor"/>
      </dsp:style>
    </dsp:sp>
    <dsp:sp modelId="{7736FB26-E03A-4643-AA1B-84EC6E94D54B}">
      <dsp:nvSpPr>
        <dsp:cNvPr id="0" name=""/>
        <dsp:cNvSpPr/>
      </dsp:nvSpPr>
      <dsp:spPr>
        <a:xfrm>
          <a:off x="4421228" y="2093221"/>
          <a:ext cx="734723" cy="630719"/>
        </a:xfrm>
        <a:prstGeom prst="hexagon">
          <a:avLst>
            <a:gd name="adj" fmla="val 25000"/>
            <a:gd name="vf" fmla="val 115470"/>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7000" r="-7000"/>
          </a:stretch>
        </a:blipFill>
        <a:ln w="9525" cap="flat" cmpd="sng" algn="ctr">
          <a:solidFill>
            <a:schemeClr val="accent3">
              <a:hueOff val="-10913516"/>
              <a:satOff val="-45111"/>
              <a:lumOff val="2941"/>
              <a:alphaOff val="0"/>
            </a:schemeClr>
          </a:solidFill>
          <a:prstDash val="solid"/>
        </a:ln>
        <a:effectLst/>
      </dsp:spPr>
      <dsp:style>
        <a:lnRef idx="1">
          <a:scrgbClr r="0" g="0" b="0"/>
        </a:lnRef>
        <a:fillRef idx="1">
          <a:scrgbClr r="0" g="0" b="0"/>
        </a:fillRef>
        <a:effectRef idx="0">
          <a:scrgbClr r="0" g="0" b="0"/>
        </a:effectRef>
        <a:fontRef idx="minor"/>
      </dsp:style>
    </dsp:sp>
    <dsp:sp modelId="{78C8220E-529F-4C56-AF42-7D845C7D12EA}">
      <dsp:nvSpPr>
        <dsp:cNvPr id="0" name=""/>
        <dsp:cNvSpPr/>
      </dsp:nvSpPr>
      <dsp:spPr>
        <a:xfrm>
          <a:off x="4567142" y="2645754"/>
          <a:ext cx="85588" cy="73876"/>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10913516"/>
              <a:satOff val="-45111"/>
              <a:lumOff val="2941"/>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B2C0F-6C63-4EF5-95DC-E73EE646D16F}">
      <dsp:nvSpPr>
        <dsp:cNvPr id="0" name=""/>
        <dsp:cNvSpPr/>
      </dsp:nvSpPr>
      <dsp:spPr>
        <a:xfrm rot="5400000">
          <a:off x="238437" y="2707853"/>
          <a:ext cx="711073" cy="1183210"/>
        </a:xfrm>
        <a:prstGeom prst="corner">
          <a:avLst>
            <a:gd name="adj1" fmla="val 16120"/>
            <a:gd name="adj2" fmla="val 1611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A5EE75D2-B66F-453F-B8FC-32D68E44CCD1}">
      <dsp:nvSpPr>
        <dsp:cNvPr id="0" name=""/>
        <dsp:cNvSpPr/>
      </dsp:nvSpPr>
      <dsp:spPr>
        <a:xfrm>
          <a:off x="119741" y="3061378"/>
          <a:ext cx="1068208" cy="936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b="1" kern="1200" dirty="0" smtClean="0">
              <a:solidFill>
                <a:srgbClr val="FF0000"/>
              </a:solidFill>
              <a:latin typeface="微软雅黑" pitchFamily="34" charset="-122"/>
              <a:ea typeface="微软雅黑" pitchFamily="34" charset="-122"/>
            </a:rPr>
            <a:t>2000</a:t>
          </a:r>
          <a:r>
            <a:rPr lang="zh-CN" altLang="en-US" sz="1200" b="1" kern="1200" dirty="0" smtClean="0">
              <a:latin typeface="微软雅黑" pitchFamily="34" charset="-122"/>
              <a:ea typeface="微软雅黑" pitchFamily="34" charset="-122"/>
            </a:rPr>
            <a:t>战略咨询</a:t>
          </a:r>
          <a:endParaRPr lang="zh-CN" altLang="en-US" sz="1200" b="1" kern="1200" dirty="0">
            <a:latin typeface="微软雅黑" pitchFamily="34" charset="-122"/>
            <a:ea typeface="微软雅黑" pitchFamily="34" charset="-122"/>
          </a:endParaRPr>
        </a:p>
      </dsp:txBody>
      <dsp:txXfrm>
        <a:off x="119741" y="3061378"/>
        <a:ext cx="1068208" cy="936347"/>
      </dsp:txXfrm>
    </dsp:sp>
    <dsp:sp modelId="{C7A655CD-2012-404C-B766-B74D5F9FB765}">
      <dsp:nvSpPr>
        <dsp:cNvPr id="0" name=""/>
        <dsp:cNvSpPr/>
      </dsp:nvSpPr>
      <dsp:spPr>
        <a:xfrm>
          <a:off x="986401" y="2620744"/>
          <a:ext cx="201548" cy="201548"/>
        </a:xfrm>
        <a:prstGeom prst="triangle">
          <a:avLst>
            <a:gd name="adj" fmla="val 100000"/>
          </a:avLst>
        </a:prstGeom>
        <a:gradFill rotWithShape="0">
          <a:gsLst>
            <a:gs pos="0">
              <a:schemeClr val="accent3">
                <a:hueOff val="-909460"/>
                <a:satOff val="-3759"/>
                <a:lumOff val="245"/>
                <a:alphaOff val="0"/>
                <a:tint val="100000"/>
                <a:shade val="100000"/>
                <a:satMod val="130000"/>
              </a:schemeClr>
            </a:gs>
            <a:gs pos="100000">
              <a:schemeClr val="accent3">
                <a:hueOff val="-909460"/>
                <a:satOff val="-3759"/>
                <a:lumOff val="245"/>
                <a:alphaOff val="0"/>
                <a:tint val="50000"/>
                <a:shade val="100000"/>
                <a:satMod val="350000"/>
              </a:schemeClr>
            </a:gs>
          </a:gsLst>
          <a:lin ang="16200000" scaled="0"/>
        </a:gradFill>
        <a:ln w="9525" cap="flat" cmpd="sng" algn="ctr">
          <a:solidFill>
            <a:schemeClr val="accent3">
              <a:hueOff val="-909460"/>
              <a:satOff val="-3759"/>
              <a:lumOff val="24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6CC651C9-8481-487F-B170-3A843C0C22CD}">
      <dsp:nvSpPr>
        <dsp:cNvPr id="0" name=""/>
        <dsp:cNvSpPr/>
      </dsp:nvSpPr>
      <dsp:spPr>
        <a:xfrm rot="5400000">
          <a:off x="1546133" y="2384262"/>
          <a:ext cx="711073" cy="1183210"/>
        </a:xfrm>
        <a:prstGeom prst="corner">
          <a:avLst>
            <a:gd name="adj1" fmla="val 16120"/>
            <a:gd name="adj2" fmla="val 16110"/>
          </a:avLst>
        </a:prstGeom>
        <a:gradFill rotWithShape="0">
          <a:gsLst>
            <a:gs pos="0">
              <a:schemeClr val="accent3">
                <a:hueOff val="-1818919"/>
                <a:satOff val="-7519"/>
                <a:lumOff val="490"/>
                <a:alphaOff val="0"/>
                <a:tint val="100000"/>
                <a:shade val="100000"/>
                <a:satMod val="130000"/>
              </a:schemeClr>
            </a:gs>
            <a:gs pos="100000">
              <a:schemeClr val="accent3">
                <a:hueOff val="-1818919"/>
                <a:satOff val="-7519"/>
                <a:lumOff val="490"/>
                <a:alphaOff val="0"/>
                <a:tint val="50000"/>
                <a:shade val="100000"/>
                <a:satMod val="350000"/>
              </a:schemeClr>
            </a:gs>
          </a:gsLst>
          <a:lin ang="16200000" scaled="0"/>
        </a:gradFill>
        <a:ln w="9525" cap="flat" cmpd="sng" algn="ctr">
          <a:solidFill>
            <a:schemeClr val="accent3">
              <a:hueOff val="-1818919"/>
              <a:satOff val="-7519"/>
              <a:lumOff val="49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597D1274-7C7B-403A-80F3-31A0DDCD692A}">
      <dsp:nvSpPr>
        <dsp:cNvPr id="0" name=""/>
        <dsp:cNvSpPr/>
      </dsp:nvSpPr>
      <dsp:spPr>
        <a:xfrm>
          <a:off x="1427437" y="2737787"/>
          <a:ext cx="1068208" cy="936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b="1" kern="1200" dirty="0" smtClean="0">
              <a:solidFill>
                <a:srgbClr val="FF0000"/>
              </a:solidFill>
              <a:latin typeface="微软雅黑" pitchFamily="34" charset="-122"/>
              <a:ea typeface="微软雅黑" pitchFamily="34" charset="-122"/>
            </a:rPr>
            <a:t>2002</a:t>
          </a:r>
          <a:r>
            <a:rPr lang="zh-CN" altLang="en-US" sz="1200" b="1" kern="1200" dirty="0" smtClean="0">
              <a:latin typeface="微软雅黑" pitchFamily="34" charset="-122"/>
              <a:ea typeface="微软雅黑" pitchFamily="34" charset="-122"/>
            </a:rPr>
            <a:t>一期建设</a:t>
          </a:r>
          <a:endParaRPr lang="zh-CN" altLang="en-US" sz="1200" b="1" kern="1200" dirty="0">
            <a:latin typeface="微软雅黑" pitchFamily="34" charset="-122"/>
            <a:ea typeface="微软雅黑" pitchFamily="34" charset="-122"/>
          </a:endParaRPr>
        </a:p>
      </dsp:txBody>
      <dsp:txXfrm>
        <a:off x="1427437" y="2737787"/>
        <a:ext cx="1068208" cy="936347"/>
      </dsp:txXfrm>
    </dsp:sp>
    <dsp:sp modelId="{18B098AB-6D9D-4F7B-87C1-8B8F6CEF7292}">
      <dsp:nvSpPr>
        <dsp:cNvPr id="0" name=""/>
        <dsp:cNvSpPr/>
      </dsp:nvSpPr>
      <dsp:spPr>
        <a:xfrm>
          <a:off x="2294097" y="2297153"/>
          <a:ext cx="201548" cy="201548"/>
        </a:xfrm>
        <a:prstGeom prst="triangle">
          <a:avLst>
            <a:gd name="adj" fmla="val 100000"/>
          </a:avLst>
        </a:prstGeom>
        <a:gradFill rotWithShape="0">
          <a:gsLst>
            <a:gs pos="0">
              <a:schemeClr val="accent3">
                <a:hueOff val="-2728379"/>
                <a:satOff val="-11278"/>
                <a:lumOff val="735"/>
                <a:alphaOff val="0"/>
                <a:tint val="100000"/>
                <a:shade val="100000"/>
                <a:satMod val="130000"/>
              </a:schemeClr>
            </a:gs>
            <a:gs pos="100000">
              <a:schemeClr val="accent3">
                <a:hueOff val="-2728379"/>
                <a:satOff val="-11278"/>
                <a:lumOff val="735"/>
                <a:alphaOff val="0"/>
                <a:tint val="50000"/>
                <a:shade val="100000"/>
                <a:satMod val="350000"/>
              </a:schemeClr>
            </a:gs>
          </a:gsLst>
          <a:lin ang="16200000" scaled="0"/>
        </a:gradFill>
        <a:ln w="9525" cap="flat" cmpd="sng" algn="ctr">
          <a:solidFill>
            <a:schemeClr val="accent3">
              <a:hueOff val="-2728379"/>
              <a:satOff val="-11278"/>
              <a:lumOff val="73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5DE2FFC-A648-4081-B2E0-94FC700713A5}">
      <dsp:nvSpPr>
        <dsp:cNvPr id="0" name=""/>
        <dsp:cNvSpPr/>
      </dsp:nvSpPr>
      <dsp:spPr>
        <a:xfrm rot="5400000">
          <a:off x="2853829" y="2060672"/>
          <a:ext cx="711073" cy="1183210"/>
        </a:xfrm>
        <a:prstGeom prst="corner">
          <a:avLst>
            <a:gd name="adj1" fmla="val 16120"/>
            <a:gd name="adj2" fmla="val 16110"/>
          </a:avLst>
        </a:prstGeom>
        <a:gradFill rotWithShape="0">
          <a:gsLst>
            <a:gs pos="0">
              <a:schemeClr val="accent3">
                <a:hueOff val="-3637839"/>
                <a:satOff val="-15037"/>
                <a:lumOff val="980"/>
                <a:alphaOff val="0"/>
                <a:tint val="100000"/>
                <a:shade val="100000"/>
                <a:satMod val="130000"/>
              </a:schemeClr>
            </a:gs>
            <a:gs pos="100000">
              <a:schemeClr val="accent3">
                <a:hueOff val="-3637839"/>
                <a:satOff val="-15037"/>
                <a:lumOff val="980"/>
                <a:alphaOff val="0"/>
                <a:tint val="50000"/>
                <a:shade val="100000"/>
                <a:satMod val="350000"/>
              </a:schemeClr>
            </a:gs>
          </a:gsLst>
          <a:lin ang="16200000" scaled="0"/>
        </a:gradFill>
        <a:ln w="9525" cap="flat" cmpd="sng" algn="ctr">
          <a:solidFill>
            <a:schemeClr val="accent3">
              <a:hueOff val="-3637839"/>
              <a:satOff val="-15037"/>
              <a:lumOff val="98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35A5A5A-2768-4243-86EC-6C1A120E9A70}">
      <dsp:nvSpPr>
        <dsp:cNvPr id="0" name=""/>
        <dsp:cNvSpPr/>
      </dsp:nvSpPr>
      <dsp:spPr>
        <a:xfrm>
          <a:off x="2735133" y="2414197"/>
          <a:ext cx="1068208" cy="936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b="1" kern="1200" dirty="0" smtClean="0">
              <a:solidFill>
                <a:srgbClr val="FF0000"/>
              </a:solidFill>
              <a:latin typeface="微软雅黑" pitchFamily="34" charset="-122"/>
              <a:ea typeface="微软雅黑" pitchFamily="34" charset="-122"/>
            </a:rPr>
            <a:t>2004</a:t>
          </a:r>
          <a:r>
            <a:rPr lang="zh-CN" altLang="en-US" sz="1200" b="1" kern="1200" dirty="0" smtClean="0">
              <a:latin typeface="微软雅黑" pitchFamily="34" charset="-122"/>
              <a:ea typeface="微软雅黑" pitchFamily="34" charset="-122"/>
            </a:rPr>
            <a:t>二期建设</a:t>
          </a:r>
          <a:endParaRPr lang="zh-CN" altLang="en-US" sz="1200" b="1" kern="1200" dirty="0">
            <a:latin typeface="微软雅黑" pitchFamily="34" charset="-122"/>
            <a:ea typeface="微软雅黑" pitchFamily="34" charset="-122"/>
          </a:endParaRPr>
        </a:p>
      </dsp:txBody>
      <dsp:txXfrm>
        <a:off x="2735133" y="2414197"/>
        <a:ext cx="1068208" cy="936347"/>
      </dsp:txXfrm>
    </dsp:sp>
    <dsp:sp modelId="{4A86AFEF-DAD6-4510-9E82-F54DC98A296E}">
      <dsp:nvSpPr>
        <dsp:cNvPr id="0" name=""/>
        <dsp:cNvSpPr/>
      </dsp:nvSpPr>
      <dsp:spPr>
        <a:xfrm>
          <a:off x="3601793" y="1973563"/>
          <a:ext cx="201548" cy="201548"/>
        </a:xfrm>
        <a:prstGeom prst="triangle">
          <a:avLst>
            <a:gd name="adj" fmla="val 100000"/>
          </a:avLst>
        </a:prstGeom>
        <a:gradFill rotWithShape="0">
          <a:gsLst>
            <a:gs pos="0">
              <a:schemeClr val="accent3">
                <a:hueOff val="-4547298"/>
                <a:satOff val="-18796"/>
                <a:lumOff val="1225"/>
                <a:alphaOff val="0"/>
                <a:tint val="100000"/>
                <a:shade val="100000"/>
                <a:satMod val="130000"/>
              </a:schemeClr>
            </a:gs>
            <a:gs pos="100000">
              <a:schemeClr val="accent3">
                <a:hueOff val="-4547298"/>
                <a:satOff val="-18796"/>
                <a:lumOff val="1225"/>
                <a:alphaOff val="0"/>
                <a:tint val="50000"/>
                <a:shade val="100000"/>
                <a:satMod val="350000"/>
              </a:schemeClr>
            </a:gs>
          </a:gsLst>
          <a:lin ang="16200000" scaled="0"/>
        </a:gradFill>
        <a:ln w="9525" cap="flat" cmpd="sng" algn="ctr">
          <a:solidFill>
            <a:schemeClr val="accent3">
              <a:hueOff val="-4547298"/>
              <a:satOff val="-18796"/>
              <a:lumOff val="122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669A9AD7-943C-4CFE-9598-DF1C72C90651}">
      <dsp:nvSpPr>
        <dsp:cNvPr id="0" name=""/>
        <dsp:cNvSpPr/>
      </dsp:nvSpPr>
      <dsp:spPr>
        <a:xfrm rot="5400000">
          <a:off x="4161525" y="1737081"/>
          <a:ext cx="711073" cy="1183210"/>
        </a:xfrm>
        <a:prstGeom prst="corner">
          <a:avLst>
            <a:gd name="adj1" fmla="val 16120"/>
            <a:gd name="adj2" fmla="val 16110"/>
          </a:avLst>
        </a:prstGeom>
        <a:gradFill rotWithShape="0">
          <a:gsLst>
            <a:gs pos="0">
              <a:schemeClr val="accent3">
                <a:hueOff val="-5456758"/>
                <a:satOff val="-22555"/>
                <a:lumOff val="1471"/>
                <a:alphaOff val="0"/>
                <a:tint val="100000"/>
                <a:shade val="100000"/>
                <a:satMod val="130000"/>
              </a:schemeClr>
            </a:gs>
            <a:gs pos="100000">
              <a:schemeClr val="accent3">
                <a:hueOff val="-5456758"/>
                <a:satOff val="-22555"/>
                <a:lumOff val="1471"/>
                <a:alphaOff val="0"/>
                <a:tint val="50000"/>
                <a:shade val="100000"/>
                <a:satMod val="350000"/>
              </a:schemeClr>
            </a:gs>
          </a:gsLst>
          <a:lin ang="16200000" scaled="0"/>
        </a:gradFill>
        <a:ln w="9525" cap="flat" cmpd="sng" algn="ctr">
          <a:solidFill>
            <a:schemeClr val="accent3">
              <a:hueOff val="-5456758"/>
              <a:satOff val="-22555"/>
              <a:lumOff val="147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1B4A687-717F-466E-9EF7-2490DD58640B}">
      <dsp:nvSpPr>
        <dsp:cNvPr id="0" name=""/>
        <dsp:cNvSpPr/>
      </dsp:nvSpPr>
      <dsp:spPr>
        <a:xfrm>
          <a:off x="4042829" y="2090606"/>
          <a:ext cx="1068208" cy="936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b="1" kern="1200" dirty="0" smtClean="0">
              <a:solidFill>
                <a:srgbClr val="FF0000"/>
              </a:solidFill>
              <a:latin typeface="微软雅黑" pitchFamily="34" charset="-122"/>
              <a:ea typeface="微软雅黑" pitchFamily="34" charset="-122"/>
            </a:rPr>
            <a:t>2006</a:t>
          </a:r>
          <a:r>
            <a:rPr lang="zh-CN" altLang="en-US" sz="1200" b="1" kern="1200" dirty="0" smtClean="0">
              <a:latin typeface="微软雅黑" pitchFamily="34" charset="-122"/>
              <a:ea typeface="微软雅黑" pitchFamily="34" charset="-122"/>
            </a:rPr>
            <a:t>升级扩容</a:t>
          </a:r>
          <a:endParaRPr lang="zh-CN" altLang="en-US" sz="1200" b="1" kern="1200" dirty="0">
            <a:latin typeface="微软雅黑" pitchFamily="34" charset="-122"/>
            <a:ea typeface="微软雅黑" pitchFamily="34" charset="-122"/>
          </a:endParaRPr>
        </a:p>
      </dsp:txBody>
      <dsp:txXfrm>
        <a:off x="4042829" y="2090606"/>
        <a:ext cx="1068208" cy="936347"/>
      </dsp:txXfrm>
    </dsp:sp>
    <dsp:sp modelId="{B9830F18-7BC8-40FC-9805-070A940931F8}">
      <dsp:nvSpPr>
        <dsp:cNvPr id="0" name=""/>
        <dsp:cNvSpPr/>
      </dsp:nvSpPr>
      <dsp:spPr>
        <a:xfrm>
          <a:off x="4909489" y="1649972"/>
          <a:ext cx="201548" cy="201548"/>
        </a:xfrm>
        <a:prstGeom prst="triangle">
          <a:avLst>
            <a:gd name="adj" fmla="val 100000"/>
          </a:avLst>
        </a:prstGeom>
        <a:gradFill rotWithShape="0">
          <a:gsLst>
            <a:gs pos="0">
              <a:schemeClr val="accent3">
                <a:hueOff val="-6366218"/>
                <a:satOff val="-26315"/>
                <a:lumOff val="1716"/>
                <a:alphaOff val="0"/>
                <a:tint val="100000"/>
                <a:shade val="100000"/>
                <a:satMod val="130000"/>
              </a:schemeClr>
            </a:gs>
            <a:gs pos="100000">
              <a:schemeClr val="accent3">
                <a:hueOff val="-6366218"/>
                <a:satOff val="-26315"/>
                <a:lumOff val="1716"/>
                <a:alphaOff val="0"/>
                <a:tint val="50000"/>
                <a:shade val="100000"/>
                <a:satMod val="350000"/>
              </a:schemeClr>
            </a:gs>
          </a:gsLst>
          <a:lin ang="16200000" scaled="0"/>
        </a:gradFill>
        <a:ln w="9525" cap="flat" cmpd="sng" algn="ctr">
          <a:solidFill>
            <a:schemeClr val="accent3">
              <a:hueOff val="-6366218"/>
              <a:satOff val="-26315"/>
              <a:lumOff val="171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8F5CA776-F695-4783-8609-5E20E996771D}">
      <dsp:nvSpPr>
        <dsp:cNvPr id="0" name=""/>
        <dsp:cNvSpPr/>
      </dsp:nvSpPr>
      <dsp:spPr>
        <a:xfrm rot="5400000">
          <a:off x="5469221" y="1413490"/>
          <a:ext cx="711073" cy="1183210"/>
        </a:xfrm>
        <a:prstGeom prst="corner">
          <a:avLst>
            <a:gd name="adj1" fmla="val 16120"/>
            <a:gd name="adj2" fmla="val 16110"/>
          </a:avLst>
        </a:prstGeom>
        <a:gradFill rotWithShape="0">
          <a:gsLst>
            <a:gs pos="0">
              <a:schemeClr val="accent3">
                <a:hueOff val="-7275677"/>
                <a:satOff val="-30074"/>
                <a:lumOff val="1961"/>
                <a:alphaOff val="0"/>
                <a:tint val="100000"/>
                <a:shade val="100000"/>
                <a:satMod val="130000"/>
              </a:schemeClr>
            </a:gs>
            <a:gs pos="100000">
              <a:schemeClr val="accent3">
                <a:hueOff val="-7275677"/>
                <a:satOff val="-30074"/>
                <a:lumOff val="1961"/>
                <a:alphaOff val="0"/>
                <a:tint val="50000"/>
                <a:shade val="100000"/>
                <a:satMod val="350000"/>
              </a:schemeClr>
            </a:gs>
          </a:gsLst>
          <a:lin ang="16200000" scaled="0"/>
        </a:gradFill>
        <a:ln w="9525" cap="flat" cmpd="sng" algn="ctr">
          <a:solidFill>
            <a:schemeClr val="accent3">
              <a:hueOff val="-7275677"/>
              <a:satOff val="-30074"/>
              <a:lumOff val="196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643AD9D9-D22C-449A-8F70-7E6782C47BD3}">
      <dsp:nvSpPr>
        <dsp:cNvPr id="0" name=""/>
        <dsp:cNvSpPr/>
      </dsp:nvSpPr>
      <dsp:spPr>
        <a:xfrm>
          <a:off x="5350526" y="1767015"/>
          <a:ext cx="1068208" cy="936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b="1" kern="1200" dirty="0" smtClean="0">
              <a:solidFill>
                <a:srgbClr val="FF0000"/>
              </a:solidFill>
              <a:latin typeface="微软雅黑" pitchFamily="34" charset="-122"/>
              <a:ea typeface="微软雅黑" pitchFamily="34" charset="-122"/>
            </a:rPr>
            <a:t>2008</a:t>
          </a:r>
          <a:r>
            <a:rPr lang="zh-CN" altLang="en-US" sz="1200" b="1" kern="1200" dirty="0" smtClean="0">
              <a:latin typeface="微软雅黑" pitchFamily="34" charset="-122"/>
              <a:ea typeface="微软雅黑" pitchFamily="34" charset="-122"/>
            </a:rPr>
            <a:t>容灾建设</a:t>
          </a:r>
          <a:endParaRPr lang="zh-CN" altLang="en-US" sz="1200" b="1" kern="1200" dirty="0">
            <a:latin typeface="微软雅黑" pitchFamily="34" charset="-122"/>
            <a:ea typeface="微软雅黑" pitchFamily="34" charset="-122"/>
          </a:endParaRPr>
        </a:p>
      </dsp:txBody>
      <dsp:txXfrm>
        <a:off x="5350526" y="1767015"/>
        <a:ext cx="1068208" cy="936347"/>
      </dsp:txXfrm>
    </dsp:sp>
    <dsp:sp modelId="{B1783F47-0020-4DF7-9181-90B2446D8B04}">
      <dsp:nvSpPr>
        <dsp:cNvPr id="0" name=""/>
        <dsp:cNvSpPr/>
      </dsp:nvSpPr>
      <dsp:spPr>
        <a:xfrm>
          <a:off x="6217186" y="1326381"/>
          <a:ext cx="201548" cy="201548"/>
        </a:xfrm>
        <a:prstGeom prst="triangle">
          <a:avLst>
            <a:gd name="adj" fmla="val 100000"/>
          </a:avLst>
        </a:prstGeom>
        <a:gradFill rotWithShape="0">
          <a:gsLst>
            <a:gs pos="0">
              <a:schemeClr val="accent3">
                <a:hueOff val="-8185137"/>
                <a:satOff val="-33833"/>
                <a:lumOff val="2206"/>
                <a:alphaOff val="0"/>
                <a:tint val="100000"/>
                <a:shade val="100000"/>
                <a:satMod val="130000"/>
              </a:schemeClr>
            </a:gs>
            <a:gs pos="100000">
              <a:schemeClr val="accent3">
                <a:hueOff val="-8185137"/>
                <a:satOff val="-33833"/>
                <a:lumOff val="2206"/>
                <a:alphaOff val="0"/>
                <a:tint val="50000"/>
                <a:shade val="100000"/>
                <a:satMod val="350000"/>
              </a:schemeClr>
            </a:gs>
          </a:gsLst>
          <a:lin ang="16200000" scaled="0"/>
        </a:gradFill>
        <a:ln w="9525" cap="flat" cmpd="sng" algn="ctr">
          <a:solidFill>
            <a:schemeClr val="accent3">
              <a:hueOff val="-8185137"/>
              <a:satOff val="-33833"/>
              <a:lumOff val="220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8107300-DB4F-4A54-998D-062C5B0CFBFB}">
      <dsp:nvSpPr>
        <dsp:cNvPr id="0" name=""/>
        <dsp:cNvSpPr/>
      </dsp:nvSpPr>
      <dsp:spPr>
        <a:xfrm rot="5400000">
          <a:off x="6776918" y="1089900"/>
          <a:ext cx="711073" cy="1183210"/>
        </a:xfrm>
        <a:prstGeom prst="corner">
          <a:avLst>
            <a:gd name="adj1" fmla="val 16120"/>
            <a:gd name="adj2" fmla="val 16110"/>
          </a:avLst>
        </a:prstGeom>
        <a:gradFill rotWithShape="0">
          <a:gsLst>
            <a:gs pos="0">
              <a:schemeClr val="accent3">
                <a:hueOff val="-9094597"/>
                <a:satOff val="-37592"/>
                <a:lumOff val="2451"/>
                <a:alphaOff val="0"/>
                <a:tint val="100000"/>
                <a:shade val="100000"/>
                <a:satMod val="130000"/>
              </a:schemeClr>
            </a:gs>
            <a:gs pos="100000">
              <a:schemeClr val="accent3">
                <a:hueOff val="-9094597"/>
                <a:satOff val="-37592"/>
                <a:lumOff val="2451"/>
                <a:alphaOff val="0"/>
                <a:tint val="50000"/>
                <a:shade val="100000"/>
                <a:satMod val="350000"/>
              </a:schemeClr>
            </a:gs>
          </a:gsLst>
          <a:lin ang="16200000" scaled="0"/>
        </a:gradFill>
        <a:ln w="9525" cap="flat" cmpd="sng" algn="ctr">
          <a:solidFill>
            <a:schemeClr val="accent3">
              <a:hueOff val="-9094597"/>
              <a:satOff val="-37592"/>
              <a:lumOff val="245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1134F78-0681-4FEE-977E-3F25702544C1}">
      <dsp:nvSpPr>
        <dsp:cNvPr id="0" name=""/>
        <dsp:cNvSpPr/>
      </dsp:nvSpPr>
      <dsp:spPr>
        <a:xfrm>
          <a:off x="6658222" y="1443425"/>
          <a:ext cx="1068208" cy="936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b="1" kern="1200" dirty="0" smtClean="0">
              <a:solidFill>
                <a:srgbClr val="FF0000"/>
              </a:solidFill>
              <a:latin typeface="微软雅黑" pitchFamily="34" charset="-122"/>
              <a:ea typeface="微软雅黑" pitchFamily="34" charset="-122"/>
            </a:rPr>
            <a:t>2011</a:t>
          </a:r>
          <a:r>
            <a:rPr lang="zh-CN" altLang="en-US" sz="1200" b="1" kern="1200" dirty="0" smtClean="0">
              <a:latin typeface="微软雅黑" pitchFamily="34" charset="-122"/>
              <a:ea typeface="微软雅黑" pitchFamily="34" charset="-122"/>
            </a:rPr>
            <a:t>升级扩容</a:t>
          </a:r>
          <a:endParaRPr lang="zh-CN" altLang="en-US" sz="1200" b="1" kern="1200" dirty="0">
            <a:latin typeface="微软雅黑" pitchFamily="34" charset="-122"/>
            <a:ea typeface="微软雅黑" pitchFamily="34" charset="-122"/>
          </a:endParaRPr>
        </a:p>
      </dsp:txBody>
      <dsp:txXfrm>
        <a:off x="6658222" y="1443425"/>
        <a:ext cx="1068208" cy="936347"/>
      </dsp:txXfrm>
    </dsp:sp>
    <dsp:sp modelId="{15EC676A-A8C9-4437-9435-C21F52BDF9C0}">
      <dsp:nvSpPr>
        <dsp:cNvPr id="0" name=""/>
        <dsp:cNvSpPr/>
      </dsp:nvSpPr>
      <dsp:spPr>
        <a:xfrm>
          <a:off x="7524882" y="1002790"/>
          <a:ext cx="201548" cy="201548"/>
        </a:xfrm>
        <a:prstGeom prst="triangle">
          <a:avLst>
            <a:gd name="adj" fmla="val 100000"/>
          </a:avLst>
        </a:prstGeom>
        <a:gradFill rotWithShape="0">
          <a:gsLst>
            <a:gs pos="0">
              <a:schemeClr val="accent3">
                <a:hueOff val="-10004057"/>
                <a:satOff val="-41352"/>
                <a:lumOff val="2696"/>
                <a:alphaOff val="0"/>
                <a:tint val="100000"/>
                <a:shade val="100000"/>
                <a:satMod val="130000"/>
              </a:schemeClr>
            </a:gs>
            <a:gs pos="100000">
              <a:schemeClr val="accent3">
                <a:hueOff val="-10004057"/>
                <a:satOff val="-41352"/>
                <a:lumOff val="2696"/>
                <a:alphaOff val="0"/>
                <a:tint val="50000"/>
                <a:shade val="100000"/>
                <a:satMod val="350000"/>
              </a:schemeClr>
            </a:gs>
          </a:gsLst>
          <a:lin ang="16200000" scaled="0"/>
        </a:gradFill>
        <a:ln w="9525" cap="flat" cmpd="sng" algn="ctr">
          <a:solidFill>
            <a:schemeClr val="accent3">
              <a:hueOff val="-10004057"/>
              <a:satOff val="-41352"/>
              <a:lumOff val="269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F8F5C6C-3F08-41F2-9355-E17BB5CC591D}">
      <dsp:nvSpPr>
        <dsp:cNvPr id="0" name=""/>
        <dsp:cNvSpPr/>
      </dsp:nvSpPr>
      <dsp:spPr>
        <a:xfrm rot="5400000">
          <a:off x="8084614" y="766309"/>
          <a:ext cx="711073" cy="1183210"/>
        </a:xfrm>
        <a:prstGeom prst="corner">
          <a:avLst>
            <a:gd name="adj1" fmla="val 16120"/>
            <a:gd name="adj2" fmla="val 16110"/>
          </a:avLst>
        </a:prstGeom>
        <a:gradFill rotWithShape="0">
          <a:gsLst>
            <a:gs pos="0">
              <a:schemeClr val="accent3">
                <a:hueOff val="-10913516"/>
                <a:satOff val="-45111"/>
                <a:lumOff val="2941"/>
                <a:alphaOff val="0"/>
                <a:tint val="100000"/>
                <a:shade val="100000"/>
                <a:satMod val="130000"/>
              </a:schemeClr>
            </a:gs>
            <a:gs pos="100000">
              <a:schemeClr val="accent3">
                <a:hueOff val="-10913516"/>
                <a:satOff val="-45111"/>
                <a:lumOff val="2941"/>
                <a:alphaOff val="0"/>
                <a:tint val="50000"/>
                <a:shade val="100000"/>
                <a:satMod val="350000"/>
              </a:schemeClr>
            </a:gs>
          </a:gsLst>
          <a:lin ang="16200000" scaled="0"/>
        </a:gradFill>
        <a:ln w="9525" cap="flat" cmpd="sng" algn="ctr">
          <a:solidFill>
            <a:schemeClr val="accent3">
              <a:hueOff val="-10913516"/>
              <a:satOff val="-45111"/>
              <a:lumOff val="294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E526819-D12D-48D2-9F14-6AA13B17551E}">
      <dsp:nvSpPr>
        <dsp:cNvPr id="0" name=""/>
        <dsp:cNvSpPr/>
      </dsp:nvSpPr>
      <dsp:spPr>
        <a:xfrm>
          <a:off x="7965918" y="1119834"/>
          <a:ext cx="1068208" cy="936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b="1" kern="1200" dirty="0" smtClean="0">
              <a:solidFill>
                <a:srgbClr val="FF0000"/>
              </a:solidFill>
              <a:latin typeface="微软雅黑" pitchFamily="34" charset="-122"/>
              <a:ea typeface="微软雅黑" pitchFamily="34" charset="-122"/>
            </a:rPr>
            <a:t>2014</a:t>
          </a:r>
          <a:endParaRPr lang="zh-CN" altLang="en-US" sz="1400" b="1" kern="1200" dirty="0">
            <a:solidFill>
              <a:srgbClr val="FF0000"/>
            </a:solidFill>
            <a:latin typeface="微软雅黑" pitchFamily="34" charset="-122"/>
            <a:ea typeface="微软雅黑" pitchFamily="34" charset="-122"/>
          </a:endParaRPr>
        </a:p>
      </dsp:txBody>
      <dsp:txXfrm>
        <a:off x="7965918" y="1119834"/>
        <a:ext cx="1068208" cy="93634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CBB48-CBE5-4A8A-801B-CD4FAF7E75AA}">
      <dsp:nvSpPr>
        <dsp:cNvPr id="0" name=""/>
        <dsp:cNvSpPr/>
      </dsp:nvSpPr>
      <dsp:spPr>
        <a:xfrm rot="10800000" flipV="1">
          <a:off x="965" y="3556"/>
          <a:ext cx="9142068" cy="605561"/>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zh-CN" altLang="en-US" sz="4000" kern="1200" dirty="0" smtClean="0">
              <a:latin typeface="微软雅黑" pitchFamily="34" charset="-122"/>
              <a:ea typeface="微软雅黑" pitchFamily="34" charset="-122"/>
            </a:rPr>
            <a:t>数据仓库</a:t>
          </a:r>
          <a:endParaRPr lang="zh-CN" altLang="en-US" sz="4000" kern="1200" dirty="0">
            <a:latin typeface="微软雅黑" pitchFamily="34" charset="-122"/>
            <a:ea typeface="微软雅黑" pitchFamily="34" charset="-122"/>
          </a:endParaRPr>
        </a:p>
      </dsp:txBody>
      <dsp:txXfrm rot="-10800000">
        <a:off x="18701" y="21292"/>
        <a:ext cx="9106596" cy="570089"/>
      </dsp:txXfrm>
    </dsp:sp>
    <dsp:sp modelId="{2FEFF299-5EA8-4191-A7DE-4A2C262D0B89}">
      <dsp:nvSpPr>
        <dsp:cNvPr id="0" name=""/>
        <dsp:cNvSpPr/>
      </dsp:nvSpPr>
      <dsp:spPr>
        <a:xfrm>
          <a:off x="965" y="750885"/>
          <a:ext cx="3125906" cy="1696061"/>
        </a:xfrm>
        <a:prstGeom prst="roundRect">
          <a:avLst>
            <a:gd name="adj" fmla="val 1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交易数据（</a:t>
          </a:r>
          <a:r>
            <a:rPr lang="en-US" altLang="zh-CN" sz="1600" kern="1200" dirty="0" smtClean="0">
              <a:latin typeface="微软雅黑" pitchFamily="34" charset="-122"/>
              <a:ea typeface="微软雅黑" pitchFamily="34" charset="-122"/>
            </a:rPr>
            <a:t>1990-now</a:t>
          </a:r>
          <a:r>
            <a:rPr lang="zh-CN" altLang="en-US" sz="1600" kern="1200" dirty="0" smtClean="0">
              <a:latin typeface="微软雅黑" pitchFamily="34" charset="-122"/>
              <a:ea typeface="微软雅黑" pitchFamily="34" charset="-122"/>
            </a:rPr>
            <a:t>）</a:t>
          </a:r>
          <a:endParaRPr lang="zh-CN" altLang="en-US" sz="1600" kern="1200" dirty="0">
            <a:latin typeface="微软雅黑" pitchFamily="34" charset="-122"/>
            <a:ea typeface="微软雅黑" pitchFamily="34" charset="-122"/>
          </a:endParaRPr>
        </a:p>
      </dsp:txBody>
      <dsp:txXfrm>
        <a:off x="50641" y="800561"/>
        <a:ext cx="3026554" cy="1596709"/>
      </dsp:txXfrm>
    </dsp:sp>
    <dsp:sp modelId="{5C4189B6-6D0D-4896-9D94-EAB7490259C1}">
      <dsp:nvSpPr>
        <dsp:cNvPr id="0" name=""/>
        <dsp:cNvSpPr/>
      </dsp:nvSpPr>
      <dsp:spPr>
        <a:xfrm>
          <a:off x="965" y="2588715"/>
          <a:ext cx="840389"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订单</a:t>
          </a:r>
          <a:endParaRPr lang="zh-CN" altLang="en-US" sz="1600" kern="1200" dirty="0">
            <a:latin typeface="微软雅黑" pitchFamily="34" charset="-122"/>
            <a:ea typeface="微软雅黑" pitchFamily="34" charset="-122"/>
          </a:endParaRPr>
        </a:p>
      </dsp:txBody>
      <dsp:txXfrm>
        <a:off x="25579" y="2613329"/>
        <a:ext cx="791161" cy="1646833"/>
      </dsp:txXfrm>
    </dsp:sp>
    <dsp:sp modelId="{495809D8-33FC-40B7-B860-01620BBC75CB}">
      <dsp:nvSpPr>
        <dsp:cNvPr id="0" name=""/>
        <dsp:cNvSpPr/>
      </dsp:nvSpPr>
      <dsp:spPr>
        <a:xfrm>
          <a:off x="965"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竞价系统</a:t>
          </a:r>
          <a:endParaRPr lang="zh-CN" altLang="en-US" sz="1600" kern="1200" dirty="0">
            <a:latin typeface="微软雅黑" pitchFamily="34" charset="-122"/>
            <a:ea typeface="微软雅黑" pitchFamily="34" charset="-122"/>
          </a:endParaRPr>
        </a:p>
      </dsp:txBody>
      <dsp:txXfrm>
        <a:off x="9056" y="4434635"/>
        <a:ext cx="260080" cy="1679879"/>
      </dsp:txXfrm>
    </dsp:sp>
    <dsp:sp modelId="{EE116C34-6E54-487A-AD53-D8D3C96101C2}">
      <dsp:nvSpPr>
        <dsp:cNvPr id="0" name=""/>
        <dsp:cNvSpPr/>
      </dsp:nvSpPr>
      <dsp:spPr>
        <a:xfrm>
          <a:off x="283029"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综业系统</a:t>
          </a:r>
          <a:endParaRPr lang="zh-CN" altLang="en-US" sz="1600" kern="1200" dirty="0">
            <a:latin typeface="微软雅黑" pitchFamily="34" charset="-122"/>
            <a:ea typeface="微软雅黑" pitchFamily="34" charset="-122"/>
          </a:endParaRPr>
        </a:p>
      </dsp:txBody>
      <dsp:txXfrm>
        <a:off x="291120" y="4434635"/>
        <a:ext cx="260080" cy="1679879"/>
      </dsp:txXfrm>
    </dsp:sp>
    <dsp:sp modelId="{8827F435-77F2-4BD6-9FA2-589F8109D9E2}">
      <dsp:nvSpPr>
        <dsp:cNvPr id="0" name=""/>
        <dsp:cNvSpPr/>
      </dsp:nvSpPr>
      <dsp:spPr>
        <a:xfrm>
          <a:off x="565092"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固收系统</a:t>
          </a:r>
          <a:endParaRPr lang="zh-CN" altLang="en-US" sz="1600" kern="1200" dirty="0">
            <a:latin typeface="微软雅黑" pitchFamily="34" charset="-122"/>
            <a:ea typeface="微软雅黑" pitchFamily="34" charset="-122"/>
          </a:endParaRPr>
        </a:p>
      </dsp:txBody>
      <dsp:txXfrm>
        <a:off x="573183" y="4434635"/>
        <a:ext cx="260080" cy="1679879"/>
      </dsp:txXfrm>
    </dsp:sp>
    <dsp:sp modelId="{0ED61BC4-2928-40CE-B645-9AB7B2D25B29}">
      <dsp:nvSpPr>
        <dsp:cNvPr id="0" name=""/>
        <dsp:cNvSpPr/>
      </dsp:nvSpPr>
      <dsp:spPr>
        <a:xfrm>
          <a:off x="852958" y="2588715"/>
          <a:ext cx="276262"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成交</a:t>
          </a:r>
          <a:endParaRPr lang="zh-CN" altLang="en-US" sz="1600" kern="1200" dirty="0">
            <a:latin typeface="微软雅黑" pitchFamily="34" charset="-122"/>
            <a:ea typeface="微软雅黑" pitchFamily="34" charset="-122"/>
          </a:endParaRPr>
        </a:p>
      </dsp:txBody>
      <dsp:txXfrm>
        <a:off x="861049" y="2596806"/>
        <a:ext cx="260080" cy="1679879"/>
      </dsp:txXfrm>
    </dsp:sp>
    <dsp:sp modelId="{C6221339-2A38-490F-8A0D-05C7D7F5C46E}">
      <dsp:nvSpPr>
        <dsp:cNvPr id="0" name=""/>
        <dsp:cNvSpPr/>
      </dsp:nvSpPr>
      <dsp:spPr>
        <a:xfrm>
          <a:off x="852958"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对应订单</a:t>
          </a:r>
          <a:endParaRPr lang="zh-CN" altLang="en-US" sz="1600" kern="1200" dirty="0">
            <a:latin typeface="微软雅黑" pitchFamily="34" charset="-122"/>
            <a:ea typeface="微软雅黑" pitchFamily="34" charset="-122"/>
          </a:endParaRPr>
        </a:p>
      </dsp:txBody>
      <dsp:txXfrm>
        <a:off x="861049" y="4434635"/>
        <a:ext cx="260080" cy="1679879"/>
      </dsp:txXfrm>
    </dsp:sp>
    <dsp:sp modelId="{0CC3B6DF-6DC5-4DED-8EF5-DF9CA099EDAD}">
      <dsp:nvSpPr>
        <dsp:cNvPr id="0" name=""/>
        <dsp:cNvSpPr/>
      </dsp:nvSpPr>
      <dsp:spPr>
        <a:xfrm>
          <a:off x="1140823" y="2588715"/>
          <a:ext cx="840389"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行情</a:t>
          </a:r>
          <a:endParaRPr lang="zh-CN" altLang="en-US" sz="1600" kern="1200" dirty="0">
            <a:latin typeface="微软雅黑" pitchFamily="34" charset="-122"/>
            <a:ea typeface="微软雅黑" pitchFamily="34" charset="-122"/>
          </a:endParaRPr>
        </a:p>
      </dsp:txBody>
      <dsp:txXfrm>
        <a:off x="1165437" y="2613329"/>
        <a:ext cx="791161" cy="1646833"/>
      </dsp:txXfrm>
    </dsp:sp>
    <dsp:sp modelId="{0E05A6A2-5ACB-476C-BB7C-B8CE3CF6B0FA}">
      <dsp:nvSpPr>
        <dsp:cNvPr id="0" name=""/>
        <dsp:cNvSpPr/>
      </dsp:nvSpPr>
      <dsp:spPr>
        <a:xfrm>
          <a:off x="1140823"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收盘行情</a:t>
          </a:r>
          <a:endParaRPr lang="zh-CN" altLang="en-US" sz="1600" kern="1200" dirty="0">
            <a:latin typeface="微软雅黑" pitchFamily="34" charset="-122"/>
            <a:ea typeface="微软雅黑" pitchFamily="34" charset="-122"/>
          </a:endParaRPr>
        </a:p>
      </dsp:txBody>
      <dsp:txXfrm>
        <a:off x="1148914" y="4434635"/>
        <a:ext cx="260080" cy="1679879"/>
      </dsp:txXfrm>
    </dsp:sp>
    <dsp:sp modelId="{A93576AE-7453-480A-836F-ED9DEABCD030}">
      <dsp:nvSpPr>
        <dsp:cNvPr id="0" name=""/>
        <dsp:cNvSpPr/>
      </dsp:nvSpPr>
      <dsp:spPr>
        <a:xfrm>
          <a:off x="1422887"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实时行情</a:t>
          </a:r>
          <a:endParaRPr lang="zh-CN" altLang="en-US" sz="1600" kern="1200" dirty="0">
            <a:latin typeface="微软雅黑" pitchFamily="34" charset="-122"/>
            <a:ea typeface="微软雅黑" pitchFamily="34" charset="-122"/>
          </a:endParaRPr>
        </a:p>
      </dsp:txBody>
      <dsp:txXfrm>
        <a:off x="1430978" y="4434635"/>
        <a:ext cx="260080" cy="1679879"/>
      </dsp:txXfrm>
    </dsp:sp>
    <dsp:sp modelId="{53A075ED-31D3-4195-9FA8-1F8DCBADB708}">
      <dsp:nvSpPr>
        <dsp:cNvPr id="0" name=""/>
        <dsp:cNvSpPr/>
      </dsp:nvSpPr>
      <dsp:spPr>
        <a:xfrm>
          <a:off x="1704950"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分时行情</a:t>
          </a:r>
          <a:endParaRPr lang="zh-CN" altLang="en-US" sz="1600" kern="1200" dirty="0">
            <a:latin typeface="微软雅黑" pitchFamily="34" charset="-122"/>
            <a:ea typeface="微软雅黑" pitchFamily="34" charset="-122"/>
          </a:endParaRPr>
        </a:p>
      </dsp:txBody>
      <dsp:txXfrm>
        <a:off x="1713041" y="4434635"/>
        <a:ext cx="260080" cy="1679879"/>
      </dsp:txXfrm>
    </dsp:sp>
    <dsp:sp modelId="{D2F37311-60C4-453C-8BCF-A08FACF13A4F}">
      <dsp:nvSpPr>
        <dsp:cNvPr id="0" name=""/>
        <dsp:cNvSpPr/>
      </dsp:nvSpPr>
      <dsp:spPr>
        <a:xfrm>
          <a:off x="1992816" y="2588715"/>
          <a:ext cx="558325"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持仓</a:t>
          </a:r>
          <a:endParaRPr lang="zh-CN" altLang="en-US" sz="1600" kern="1200" dirty="0">
            <a:latin typeface="微软雅黑" pitchFamily="34" charset="-122"/>
            <a:ea typeface="微软雅黑" pitchFamily="34" charset="-122"/>
          </a:endParaRPr>
        </a:p>
      </dsp:txBody>
      <dsp:txXfrm>
        <a:off x="2009169" y="2605068"/>
        <a:ext cx="525619" cy="1663355"/>
      </dsp:txXfrm>
    </dsp:sp>
    <dsp:sp modelId="{87072485-10D3-441E-A42A-8BCFC45B7CBC}">
      <dsp:nvSpPr>
        <dsp:cNvPr id="0" name=""/>
        <dsp:cNvSpPr/>
      </dsp:nvSpPr>
      <dsp:spPr>
        <a:xfrm>
          <a:off x="1992816"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闭市持仓</a:t>
          </a:r>
          <a:endParaRPr lang="zh-CN" altLang="en-US" sz="1600" kern="1200" dirty="0">
            <a:latin typeface="微软雅黑" pitchFamily="34" charset="-122"/>
            <a:ea typeface="微软雅黑" pitchFamily="34" charset="-122"/>
          </a:endParaRPr>
        </a:p>
      </dsp:txBody>
      <dsp:txXfrm>
        <a:off x="2000907" y="4434635"/>
        <a:ext cx="260080" cy="1679879"/>
      </dsp:txXfrm>
    </dsp:sp>
    <dsp:sp modelId="{03E52931-1489-4A3D-8D93-126C1F5551CD}">
      <dsp:nvSpPr>
        <dsp:cNvPr id="0" name=""/>
        <dsp:cNvSpPr/>
      </dsp:nvSpPr>
      <dsp:spPr>
        <a:xfrm>
          <a:off x="2274879"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清算持仓</a:t>
          </a:r>
          <a:endParaRPr lang="zh-CN" altLang="en-US" sz="1600" kern="1200" dirty="0">
            <a:latin typeface="微软雅黑" pitchFamily="34" charset="-122"/>
            <a:ea typeface="微软雅黑" pitchFamily="34" charset="-122"/>
          </a:endParaRPr>
        </a:p>
      </dsp:txBody>
      <dsp:txXfrm>
        <a:off x="2282970" y="4434635"/>
        <a:ext cx="260080" cy="1679879"/>
      </dsp:txXfrm>
    </dsp:sp>
    <dsp:sp modelId="{1E179D37-BCD3-4B00-A51A-1E4DBBD2DC80}">
      <dsp:nvSpPr>
        <dsp:cNvPr id="0" name=""/>
        <dsp:cNvSpPr/>
      </dsp:nvSpPr>
      <dsp:spPr>
        <a:xfrm>
          <a:off x="2562744" y="2588715"/>
          <a:ext cx="276262"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过户</a:t>
          </a:r>
          <a:endParaRPr lang="zh-CN" altLang="en-US" sz="1600" kern="1200" dirty="0">
            <a:latin typeface="微软雅黑" pitchFamily="34" charset="-122"/>
            <a:ea typeface="微软雅黑" pitchFamily="34" charset="-122"/>
          </a:endParaRPr>
        </a:p>
      </dsp:txBody>
      <dsp:txXfrm>
        <a:off x="2570835" y="2596806"/>
        <a:ext cx="260080" cy="1679879"/>
      </dsp:txXfrm>
    </dsp:sp>
    <dsp:sp modelId="{CC59C826-6172-4837-B25E-7E7C648D345A}">
      <dsp:nvSpPr>
        <dsp:cNvPr id="0" name=""/>
        <dsp:cNvSpPr/>
      </dsp:nvSpPr>
      <dsp:spPr>
        <a:xfrm>
          <a:off x="2850610" y="2588715"/>
          <a:ext cx="276262"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非交易</a:t>
          </a:r>
          <a:endParaRPr lang="zh-CN" altLang="en-US" sz="1600" kern="1200" dirty="0">
            <a:latin typeface="微软雅黑" pitchFamily="34" charset="-122"/>
            <a:ea typeface="微软雅黑" pitchFamily="34" charset="-122"/>
          </a:endParaRPr>
        </a:p>
      </dsp:txBody>
      <dsp:txXfrm>
        <a:off x="2858701" y="2596806"/>
        <a:ext cx="260080" cy="1679879"/>
      </dsp:txXfrm>
    </dsp:sp>
    <dsp:sp modelId="{67871880-397A-4C6C-AC2D-7C88D6B7DBC1}">
      <dsp:nvSpPr>
        <dsp:cNvPr id="0" name=""/>
        <dsp:cNvSpPr/>
      </dsp:nvSpPr>
      <dsp:spPr>
        <a:xfrm>
          <a:off x="3150078" y="750885"/>
          <a:ext cx="4242558" cy="1696061"/>
        </a:xfrm>
        <a:prstGeom prst="roundRect">
          <a:avLst>
            <a:gd name="adj" fmla="val 1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交易相关数据</a:t>
          </a:r>
          <a:r>
            <a:rPr lang="en-US" altLang="zh-CN" sz="1600" kern="1200" dirty="0" smtClean="0">
              <a:latin typeface="微软雅黑" pitchFamily="34" charset="-122"/>
              <a:ea typeface="微软雅黑" pitchFamily="34" charset="-122"/>
            </a:rPr>
            <a:t>(2003-now)</a:t>
          </a:r>
          <a:endParaRPr lang="zh-CN" altLang="en-US" sz="1600" kern="1200" dirty="0">
            <a:latin typeface="微软雅黑" pitchFamily="34" charset="-122"/>
            <a:ea typeface="微软雅黑" pitchFamily="34" charset="-122"/>
          </a:endParaRPr>
        </a:p>
      </dsp:txBody>
      <dsp:txXfrm>
        <a:off x="3199754" y="800561"/>
        <a:ext cx="4143206" cy="1596709"/>
      </dsp:txXfrm>
    </dsp:sp>
    <dsp:sp modelId="{AA9AE593-D4F7-4A05-BE24-C77A6192D1CD}">
      <dsp:nvSpPr>
        <dsp:cNvPr id="0" name=""/>
        <dsp:cNvSpPr/>
      </dsp:nvSpPr>
      <dsp:spPr>
        <a:xfrm>
          <a:off x="3150078" y="2588715"/>
          <a:ext cx="1404517"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账户信息</a:t>
          </a:r>
          <a:endParaRPr lang="zh-CN" altLang="en-US" sz="1600" kern="1200" dirty="0">
            <a:latin typeface="微软雅黑" pitchFamily="34" charset="-122"/>
            <a:ea typeface="微软雅黑" pitchFamily="34" charset="-122"/>
          </a:endParaRPr>
        </a:p>
      </dsp:txBody>
      <dsp:txXfrm>
        <a:off x="3191215" y="2629852"/>
        <a:ext cx="1322243" cy="1613787"/>
      </dsp:txXfrm>
    </dsp:sp>
    <dsp:sp modelId="{71A0CAB4-4089-48CA-8620-E700604BB1FC}">
      <dsp:nvSpPr>
        <dsp:cNvPr id="0" name=""/>
        <dsp:cNvSpPr/>
      </dsp:nvSpPr>
      <dsp:spPr>
        <a:xfrm>
          <a:off x="3150078"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开户资料</a:t>
          </a:r>
          <a:endParaRPr lang="zh-CN" altLang="en-US" sz="1600" kern="1200" dirty="0">
            <a:latin typeface="微软雅黑" pitchFamily="34" charset="-122"/>
            <a:ea typeface="微软雅黑" pitchFamily="34" charset="-122"/>
          </a:endParaRPr>
        </a:p>
      </dsp:txBody>
      <dsp:txXfrm>
        <a:off x="3158169" y="4434635"/>
        <a:ext cx="260080" cy="1679879"/>
      </dsp:txXfrm>
    </dsp:sp>
    <dsp:sp modelId="{29698D5C-D6B1-4970-B146-DA2BF2BD508C}">
      <dsp:nvSpPr>
        <dsp:cNvPr id="0" name=""/>
        <dsp:cNvSpPr/>
      </dsp:nvSpPr>
      <dsp:spPr>
        <a:xfrm>
          <a:off x="3432142"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指定交易</a:t>
          </a:r>
          <a:endParaRPr lang="zh-CN" altLang="en-US" sz="1600" kern="1200" dirty="0">
            <a:latin typeface="微软雅黑" pitchFamily="34" charset="-122"/>
            <a:ea typeface="微软雅黑" pitchFamily="34" charset="-122"/>
          </a:endParaRPr>
        </a:p>
      </dsp:txBody>
      <dsp:txXfrm>
        <a:off x="3440233" y="4434635"/>
        <a:ext cx="260080" cy="1679879"/>
      </dsp:txXfrm>
    </dsp:sp>
    <dsp:sp modelId="{187451D9-3271-4EB9-9EFC-8AA1D1D0C820}">
      <dsp:nvSpPr>
        <dsp:cNvPr id="0" name=""/>
        <dsp:cNvSpPr/>
      </dsp:nvSpPr>
      <dsp:spPr>
        <a:xfrm>
          <a:off x="3714205"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业务权限</a:t>
          </a:r>
          <a:endParaRPr lang="zh-CN" altLang="en-US" sz="1600" kern="1200" dirty="0">
            <a:latin typeface="微软雅黑" pitchFamily="34" charset="-122"/>
            <a:ea typeface="微软雅黑" pitchFamily="34" charset="-122"/>
          </a:endParaRPr>
        </a:p>
      </dsp:txBody>
      <dsp:txXfrm>
        <a:off x="3722296" y="4434635"/>
        <a:ext cx="260080" cy="1679879"/>
      </dsp:txXfrm>
    </dsp:sp>
    <dsp:sp modelId="{9E0C92C7-5FDB-4FB0-A903-A4CFE5A0B127}">
      <dsp:nvSpPr>
        <dsp:cNvPr id="0" name=""/>
        <dsp:cNvSpPr/>
      </dsp:nvSpPr>
      <dsp:spPr>
        <a:xfrm>
          <a:off x="3996269"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账户分类</a:t>
          </a:r>
          <a:endParaRPr lang="zh-CN" altLang="en-US" sz="1600" kern="1200" dirty="0">
            <a:latin typeface="微软雅黑" pitchFamily="34" charset="-122"/>
            <a:ea typeface="微软雅黑" pitchFamily="34" charset="-122"/>
          </a:endParaRPr>
        </a:p>
      </dsp:txBody>
      <dsp:txXfrm>
        <a:off x="4004360" y="4434635"/>
        <a:ext cx="260080" cy="1679879"/>
      </dsp:txXfrm>
    </dsp:sp>
    <dsp:sp modelId="{4DA05939-5DEC-461B-84B3-4B25947DBF7A}">
      <dsp:nvSpPr>
        <dsp:cNvPr id="0" name=""/>
        <dsp:cNvSpPr/>
      </dsp:nvSpPr>
      <dsp:spPr>
        <a:xfrm>
          <a:off x="4278333"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机构账户</a:t>
          </a:r>
          <a:endParaRPr lang="zh-CN" altLang="en-US" sz="1600" kern="1200" dirty="0">
            <a:latin typeface="微软雅黑" pitchFamily="34" charset="-122"/>
            <a:ea typeface="微软雅黑" pitchFamily="34" charset="-122"/>
          </a:endParaRPr>
        </a:p>
      </dsp:txBody>
      <dsp:txXfrm>
        <a:off x="4286424" y="4434635"/>
        <a:ext cx="260080" cy="1679879"/>
      </dsp:txXfrm>
    </dsp:sp>
    <dsp:sp modelId="{A9B69B8A-4FFD-459D-9555-ED2EF262A306}">
      <dsp:nvSpPr>
        <dsp:cNvPr id="0" name=""/>
        <dsp:cNvSpPr/>
      </dsp:nvSpPr>
      <dsp:spPr>
        <a:xfrm>
          <a:off x="4566198" y="2588715"/>
          <a:ext cx="1122453"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金融工具</a:t>
          </a:r>
          <a:endParaRPr lang="zh-CN" altLang="en-US" sz="1400" kern="1200" dirty="0">
            <a:latin typeface="微软雅黑" pitchFamily="34" charset="-122"/>
            <a:ea typeface="微软雅黑" pitchFamily="34" charset="-122"/>
          </a:endParaRPr>
        </a:p>
      </dsp:txBody>
      <dsp:txXfrm>
        <a:off x="4599074" y="2621591"/>
        <a:ext cx="1056701" cy="1630309"/>
      </dsp:txXfrm>
    </dsp:sp>
    <dsp:sp modelId="{945F1ECA-6A49-4884-BE30-E5912A50B79B}">
      <dsp:nvSpPr>
        <dsp:cNvPr id="0" name=""/>
        <dsp:cNvSpPr/>
      </dsp:nvSpPr>
      <dsp:spPr>
        <a:xfrm>
          <a:off x="4566198"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基本信息</a:t>
          </a:r>
          <a:endParaRPr lang="zh-CN" altLang="en-US" sz="1400" kern="1200" dirty="0">
            <a:latin typeface="微软雅黑" pitchFamily="34" charset="-122"/>
            <a:ea typeface="微软雅黑" pitchFamily="34" charset="-122"/>
          </a:endParaRPr>
        </a:p>
      </dsp:txBody>
      <dsp:txXfrm>
        <a:off x="4574289" y="4434635"/>
        <a:ext cx="260080" cy="1679879"/>
      </dsp:txXfrm>
    </dsp:sp>
    <dsp:sp modelId="{29699AC3-D262-44E5-83B6-6426FE7EECFD}">
      <dsp:nvSpPr>
        <dsp:cNvPr id="0" name=""/>
        <dsp:cNvSpPr/>
      </dsp:nvSpPr>
      <dsp:spPr>
        <a:xfrm>
          <a:off x="4848262"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股本</a:t>
          </a:r>
          <a:endParaRPr lang="zh-CN" altLang="en-US" sz="1400" kern="1200" dirty="0">
            <a:latin typeface="微软雅黑" pitchFamily="34" charset="-122"/>
            <a:ea typeface="微软雅黑" pitchFamily="34" charset="-122"/>
          </a:endParaRPr>
        </a:p>
      </dsp:txBody>
      <dsp:txXfrm>
        <a:off x="4856353" y="4434635"/>
        <a:ext cx="260080" cy="1679879"/>
      </dsp:txXfrm>
    </dsp:sp>
    <dsp:sp modelId="{4638826B-F068-41AE-9BC1-78DC0C1EF8F6}">
      <dsp:nvSpPr>
        <dsp:cNvPr id="0" name=""/>
        <dsp:cNvSpPr/>
      </dsp:nvSpPr>
      <dsp:spPr>
        <a:xfrm>
          <a:off x="5130325"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面值</a:t>
          </a:r>
          <a:endParaRPr lang="zh-CN" altLang="en-US" sz="1400" kern="1200" dirty="0">
            <a:latin typeface="微软雅黑" pitchFamily="34" charset="-122"/>
            <a:ea typeface="微软雅黑" pitchFamily="34" charset="-122"/>
          </a:endParaRPr>
        </a:p>
      </dsp:txBody>
      <dsp:txXfrm>
        <a:off x="5138416" y="4434635"/>
        <a:ext cx="260080" cy="1679879"/>
      </dsp:txXfrm>
    </dsp:sp>
    <dsp:sp modelId="{478933F2-6C5A-44A4-A497-2FFE47C933EB}">
      <dsp:nvSpPr>
        <dsp:cNvPr id="0" name=""/>
        <dsp:cNvSpPr/>
      </dsp:nvSpPr>
      <dsp:spPr>
        <a:xfrm>
          <a:off x="5412389"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筹资</a:t>
          </a:r>
          <a:endParaRPr lang="zh-CN" altLang="en-US" sz="1400" kern="1200" dirty="0">
            <a:latin typeface="微软雅黑" pitchFamily="34" charset="-122"/>
            <a:ea typeface="微软雅黑" pitchFamily="34" charset="-122"/>
          </a:endParaRPr>
        </a:p>
      </dsp:txBody>
      <dsp:txXfrm>
        <a:off x="5420480" y="4434635"/>
        <a:ext cx="260080" cy="1679879"/>
      </dsp:txXfrm>
    </dsp:sp>
    <dsp:sp modelId="{CD263EFF-2F35-4D23-850D-5AD94E00A37A}">
      <dsp:nvSpPr>
        <dsp:cNvPr id="0" name=""/>
        <dsp:cNvSpPr/>
      </dsp:nvSpPr>
      <dsp:spPr>
        <a:xfrm>
          <a:off x="5700254" y="2588715"/>
          <a:ext cx="558325"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上市公司</a:t>
          </a:r>
          <a:endParaRPr lang="zh-CN" altLang="en-US" sz="1400" kern="1200" dirty="0">
            <a:latin typeface="微软雅黑" pitchFamily="34" charset="-122"/>
            <a:ea typeface="微软雅黑" pitchFamily="34" charset="-122"/>
          </a:endParaRPr>
        </a:p>
      </dsp:txBody>
      <dsp:txXfrm>
        <a:off x="5716607" y="2605068"/>
        <a:ext cx="525619" cy="1663355"/>
      </dsp:txXfrm>
    </dsp:sp>
    <dsp:sp modelId="{3F008972-8062-4925-A0FB-EE2C9E03E0CD}">
      <dsp:nvSpPr>
        <dsp:cNvPr id="0" name=""/>
        <dsp:cNvSpPr/>
      </dsp:nvSpPr>
      <dsp:spPr>
        <a:xfrm>
          <a:off x="5700254"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基本信息</a:t>
          </a:r>
          <a:endParaRPr lang="zh-CN" altLang="en-US" sz="1600" kern="1200" dirty="0">
            <a:latin typeface="微软雅黑" pitchFamily="34" charset="-122"/>
            <a:ea typeface="微软雅黑" pitchFamily="34" charset="-122"/>
          </a:endParaRPr>
        </a:p>
      </dsp:txBody>
      <dsp:txXfrm>
        <a:off x="5708345" y="4434635"/>
        <a:ext cx="260080" cy="1679879"/>
      </dsp:txXfrm>
    </dsp:sp>
    <dsp:sp modelId="{2A6DA360-F963-4439-B131-5587C7B5B291}">
      <dsp:nvSpPr>
        <dsp:cNvPr id="0" name=""/>
        <dsp:cNvSpPr/>
      </dsp:nvSpPr>
      <dsp:spPr>
        <a:xfrm>
          <a:off x="5982318"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事件信息</a:t>
          </a:r>
          <a:endParaRPr lang="zh-CN" altLang="en-US" sz="1600" kern="1200" dirty="0">
            <a:latin typeface="微软雅黑" pitchFamily="34" charset="-122"/>
            <a:ea typeface="微软雅黑" pitchFamily="34" charset="-122"/>
          </a:endParaRPr>
        </a:p>
      </dsp:txBody>
      <dsp:txXfrm>
        <a:off x="5990409" y="4434635"/>
        <a:ext cx="260080" cy="1679879"/>
      </dsp:txXfrm>
    </dsp:sp>
    <dsp:sp modelId="{2A23E4E5-4B39-4005-908A-8A73C82901B3}">
      <dsp:nvSpPr>
        <dsp:cNvPr id="0" name=""/>
        <dsp:cNvSpPr/>
      </dsp:nvSpPr>
      <dsp:spPr>
        <a:xfrm>
          <a:off x="6270183" y="2588715"/>
          <a:ext cx="1122453"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会籍信息</a:t>
          </a:r>
          <a:endParaRPr lang="zh-CN" altLang="en-US" sz="1400" kern="1200" dirty="0">
            <a:latin typeface="微软雅黑" pitchFamily="34" charset="-122"/>
            <a:ea typeface="微软雅黑" pitchFamily="34" charset="-122"/>
          </a:endParaRPr>
        </a:p>
      </dsp:txBody>
      <dsp:txXfrm>
        <a:off x="6303059" y="2621591"/>
        <a:ext cx="1056701" cy="1630309"/>
      </dsp:txXfrm>
    </dsp:sp>
    <dsp:sp modelId="{53C618C8-FC1A-42E9-B88E-7E1D160E2831}">
      <dsp:nvSpPr>
        <dsp:cNvPr id="0" name=""/>
        <dsp:cNvSpPr/>
      </dsp:nvSpPr>
      <dsp:spPr>
        <a:xfrm>
          <a:off x="6270183"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smtClean="0">
              <a:latin typeface="微软雅黑" pitchFamily="34" charset="-122"/>
              <a:ea typeface="微软雅黑" pitchFamily="34" charset="-122"/>
            </a:rPr>
            <a:t>PBU</a:t>
          </a:r>
          <a:endParaRPr lang="zh-CN" altLang="en-US" sz="1600" kern="1200" dirty="0">
            <a:latin typeface="微软雅黑" pitchFamily="34" charset="-122"/>
            <a:ea typeface="微软雅黑" pitchFamily="34" charset="-122"/>
          </a:endParaRPr>
        </a:p>
      </dsp:txBody>
      <dsp:txXfrm>
        <a:off x="6278274" y="4434635"/>
        <a:ext cx="260080" cy="1679879"/>
      </dsp:txXfrm>
    </dsp:sp>
    <dsp:sp modelId="{0B4CE38E-FAAE-405A-858C-E20DD9592269}">
      <dsp:nvSpPr>
        <dsp:cNvPr id="0" name=""/>
        <dsp:cNvSpPr/>
      </dsp:nvSpPr>
      <dsp:spPr>
        <a:xfrm>
          <a:off x="6552247"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营业部</a:t>
          </a:r>
          <a:endParaRPr lang="zh-CN" altLang="en-US" sz="1600" kern="1200" dirty="0">
            <a:latin typeface="微软雅黑" pitchFamily="34" charset="-122"/>
            <a:ea typeface="微软雅黑" pitchFamily="34" charset="-122"/>
          </a:endParaRPr>
        </a:p>
      </dsp:txBody>
      <dsp:txXfrm>
        <a:off x="6560338" y="4434635"/>
        <a:ext cx="260080" cy="1679879"/>
      </dsp:txXfrm>
    </dsp:sp>
    <dsp:sp modelId="{20A8B867-4089-4848-92FD-C0B89C7C69C6}">
      <dsp:nvSpPr>
        <dsp:cNvPr id="0" name=""/>
        <dsp:cNvSpPr/>
      </dsp:nvSpPr>
      <dsp:spPr>
        <a:xfrm>
          <a:off x="6834311"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会员</a:t>
          </a:r>
          <a:endParaRPr lang="zh-CN" altLang="en-US" sz="1600" kern="1200" dirty="0">
            <a:latin typeface="微软雅黑" pitchFamily="34" charset="-122"/>
            <a:ea typeface="微软雅黑" pitchFamily="34" charset="-122"/>
          </a:endParaRPr>
        </a:p>
      </dsp:txBody>
      <dsp:txXfrm>
        <a:off x="6842402" y="4434635"/>
        <a:ext cx="260080" cy="1679879"/>
      </dsp:txXfrm>
    </dsp:sp>
    <dsp:sp modelId="{47AD485D-A07F-44EA-AB9C-165C392ACC7F}">
      <dsp:nvSpPr>
        <dsp:cNvPr id="0" name=""/>
        <dsp:cNvSpPr/>
      </dsp:nvSpPr>
      <dsp:spPr>
        <a:xfrm>
          <a:off x="7116374" y="4426544"/>
          <a:ext cx="276262" cy="169606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基金</a:t>
          </a:r>
          <a:endParaRPr lang="zh-CN" altLang="en-US" sz="1600" kern="1200" dirty="0">
            <a:latin typeface="微软雅黑" pitchFamily="34" charset="-122"/>
            <a:ea typeface="微软雅黑" pitchFamily="34" charset="-122"/>
          </a:endParaRPr>
        </a:p>
      </dsp:txBody>
      <dsp:txXfrm>
        <a:off x="7124465" y="4434635"/>
        <a:ext cx="260080" cy="1679879"/>
      </dsp:txXfrm>
    </dsp:sp>
    <dsp:sp modelId="{65E609D5-F098-4C67-BB77-63F8CAFDE2FC}">
      <dsp:nvSpPr>
        <dsp:cNvPr id="0" name=""/>
        <dsp:cNvSpPr/>
      </dsp:nvSpPr>
      <dsp:spPr>
        <a:xfrm>
          <a:off x="7415843" y="750885"/>
          <a:ext cx="851992" cy="1696061"/>
        </a:xfrm>
        <a:prstGeom prst="roundRect">
          <a:avLst>
            <a:gd name="adj" fmla="val 1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报表类数据</a:t>
          </a:r>
          <a:endParaRPr lang="zh-CN" altLang="en-US" sz="1600" kern="1200" dirty="0">
            <a:latin typeface="微软雅黑" pitchFamily="34" charset="-122"/>
            <a:ea typeface="微软雅黑" pitchFamily="34" charset="-122"/>
          </a:endParaRPr>
        </a:p>
      </dsp:txBody>
      <dsp:txXfrm>
        <a:off x="7440797" y="775839"/>
        <a:ext cx="802084" cy="1646153"/>
      </dsp:txXfrm>
    </dsp:sp>
    <dsp:sp modelId="{1F35C77D-99F1-40FC-B48E-79A0519F98BF}">
      <dsp:nvSpPr>
        <dsp:cNvPr id="0" name=""/>
        <dsp:cNvSpPr/>
      </dsp:nvSpPr>
      <dsp:spPr>
        <a:xfrm>
          <a:off x="7415843" y="2588715"/>
          <a:ext cx="276262"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财务指标</a:t>
          </a:r>
          <a:endParaRPr lang="zh-CN" altLang="en-US" sz="1600" kern="1200" dirty="0">
            <a:latin typeface="微软雅黑" pitchFamily="34" charset="-122"/>
            <a:ea typeface="微软雅黑" pitchFamily="34" charset="-122"/>
          </a:endParaRPr>
        </a:p>
      </dsp:txBody>
      <dsp:txXfrm>
        <a:off x="7423934" y="2596806"/>
        <a:ext cx="260080" cy="1679879"/>
      </dsp:txXfrm>
    </dsp:sp>
    <dsp:sp modelId="{FF2EB2FA-A576-42EA-972E-161740948943}">
      <dsp:nvSpPr>
        <dsp:cNvPr id="0" name=""/>
        <dsp:cNvSpPr/>
      </dsp:nvSpPr>
      <dsp:spPr>
        <a:xfrm>
          <a:off x="7703708" y="2588715"/>
          <a:ext cx="276262"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统计日报</a:t>
          </a:r>
          <a:endParaRPr lang="zh-CN" altLang="en-US" sz="1600" kern="1200" dirty="0">
            <a:latin typeface="微软雅黑" pitchFamily="34" charset="-122"/>
            <a:ea typeface="微软雅黑" pitchFamily="34" charset="-122"/>
          </a:endParaRPr>
        </a:p>
      </dsp:txBody>
      <dsp:txXfrm>
        <a:off x="7711799" y="2596806"/>
        <a:ext cx="260080" cy="1679879"/>
      </dsp:txXfrm>
    </dsp:sp>
    <dsp:sp modelId="{F6049259-62B2-44B2-8279-9844C47DAEAF}">
      <dsp:nvSpPr>
        <dsp:cNvPr id="0" name=""/>
        <dsp:cNvSpPr/>
      </dsp:nvSpPr>
      <dsp:spPr>
        <a:xfrm>
          <a:off x="7991573" y="2588715"/>
          <a:ext cx="276262"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月报年鉴</a:t>
          </a:r>
          <a:endParaRPr lang="zh-CN" altLang="en-US" sz="1600" kern="1200" dirty="0">
            <a:latin typeface="微软雅黑" pitchFamily="34" charset="-122"/>
            <a:ea typeface="微软雅黑" pitchFamily="34" charset="-122"/>
          </a:endParaRPr>
        </a:p>
      </dsp:txBody>
      <dsp:txXfrm>
        <a:off x="7999664" y="2596806"/>
        <a:ext cx="260080" cy="1679879"/>
      </dsp:txXfrm>
    </dsp:sp>
    <dsp:sp modelId="{EC4C5913-1FC6-4F9C-A93C-D94355D093DA}">
      <dsp:nvSpPr>
        <dsp:cNvPr id="0" name=""/>
        <dsp:cNvSpPr/>
      </dsp:nvSpPr>
      <dsp:spPr>
        <a:xfrm>
          <a:off x="8291041" y="750885"/>
          <a:ext cx="851992" cy="1696061"/>
        </a:xfrm>
        <a:prstGeom prst="roundRect">
          <a:avLst>
            <a:gd name="adj" fmla="val 1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应用衍生数据</a:t>
          </a:r>
          <a:endParaRPr lang="zh-CN" altLang="en-US" sz="1600" kern="1200" dirty="0">
            <a:latin typeface="微软雅黑" pitchFamily="34" charset="-122"/>
            <a:ea typeface="微软雅黑" pitchFamily="34" charset="-122"/>
          </a:endParaRPr>
        </a:p>
      </dsp:txBody>
      <dsp:txXfrm>
        <a:off x="8315995" y="775839"/>
        <a:ext cx="802084" cy="1646153"/>
      </dsp:txXfrm>
    </dsp:sp>
    <dsp:sp modelId="{278B08FB-2E2D-414B-A31B-58B3361276FE}">
      <dsp:nvSpPr>
        <dsp:cNvPr id="0" name=""/>
        <dsp:cNvSpPr/>
      </dsp:nvSpPr>
      <dsp:spPr>
        <a:xfrm>
          <a:off x="8291041" y="2588715"/>
          <a:ext cx="276262"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数据集市</a:t>
          </a:r>
          <a:endParaRPr lang="zh-CN" altLang="en-US" sz="1400" kern="1200" dirty="0">
            <a:latin typeface="微软雅黑" pitchFamily="34" charset="-122"/>
            <a:ea typeface="微软雅黑" pitchFamily="34" charset="-122"/>
          </a:endParaRPr>
        </a:p>
      </dsp:txBody>
      <dsp:txXfrm>
        <a:off x="8299132" y="2596806"/>
        <a:ext cx="260080" cy="1679879"/>
      </dsp:txXfrm>
    </dsp:sp>
    <dsp:sp modelId="{790EE2C4-8871-45AA-B704-3BCA00DD95C1}">
      <dsp:nvSpPr>
        <dsp:cNvPr id="0" name=""/>
        <dsp:cNvSpPr/>
      </dsp:nvSpPr>
      <dsp:spPr>
        <a:xfrm>
          <a:off x="8578907" y="2588715"/>
          <a:ext cx="276262"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轻度汇总</a:t>
          </a:r>
          <a:endParaRPr lang="zh-CN" altLang="en-US" sz="1400" kern="1200" dirty="0">
            <a:latin typeface="微软雅黑" pitchFamily="34" charset="-122"/>
            <a:ea typeface="微软雅黑" pitchFamily="34" charset="-122"/>
          </a:endParaRPr>
        </a:p>
      </dsp:txBody>
      <dsp:txXfrm>
        <a:off x="8586998" y="2596806"/>
        <a:ext cx="260080" cy="1679879"/>
      </dsp:txXfrm>
    </dsp:sp>
    <dsp:sp modelId="{1EA15FBD-BE60-46A1-90BE-7266F3C969A8}">
      <dsp:nvSpPr>
        <dsp:cNvPr id="0" name=""/>
        <dsp:cNvSpPr/>
      </dsp:nvSpPr>
      <dsp:spPr>
        <a:xfrm>
          <a:off x="8866772" y="2588715"/>
          <a:ext cx="276262" cy="169606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信息披露</a:t>
          </a:r>
          <a:endParaRPr lang="zh-CN" altLang="en-US" sz="1400" kern="1200" dirty="0">
            <a:latin typeface="微软雅黑" pitchFamily="34" charset="-122"/>
            <a:ea typeface="微软雅黑" pitchFamily="34" charset="-122"/>
          </a:endParaRPr>
        </a:p>
      </dsp:txBody>
      <dsp:txXfrm>
        <a:off x="8874863" y="2596806"/>
        <a:ext cx="260080" cy="167987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A1A37-BFC9-4143-B992-A5333EEF5B8A}">
      <dsp:nvSpPr>
        <dsp:cNvPr id="0" name=""/>
        <dsp:cNvSpPr/>
      </dsp:nvSpPr>
      <dsp:spPr>
        <a:xfrm>
          <a:off x="3746003" y="2178228"/>
          <a:ext cx="1651992" cy="1925479"/>
        </a:xfrm>
        <a:prstGeom prst="star6">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数据</a:t>
          </a:r>
          <a:endParaRPr lang="en-US" altLang="zh-CN" sz="1800" kern="1200" dirty="0" smtClean="0">
            <a:latin typeface="微软雅黑" pitchFamily="34" charset="-122"/>
            <a:ea typeface="微软雅黑" pitchFamily="34" charset="-122"/>
          </a:endParaRPr>
        </a:p>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仓库</a:t>
          </a:r>
          <a:endParaRPr lang="zh-CN" altLang="en-US" sz="1800" kern="1200" dirty="0">
            <a:latin typeface="微软雅黑" pitchFamily="34" charset="-122"/>
            <a:ea typeface="微软雅黑" pitchFamily="34" charset="-122"/>
          </a:endParaRPr>
        </a:p>
      </dsp:txBody>
      <dsp:txXfrm>
        <a:off x="4021326" y="2659590"/>
        <a:ext cx="1101346" cy="962755"/>
      </dsp:txXfrm>
    </dsp:sp>
    <dsp:sp modelId="{0424C1FB-D071-4A16-99EC-D809B95F0FB2}">
      <dsp:nvSpPr>
        <dsp:cNvPr id="0" name=""/>
        <dsp:cNvSpPr/>
      </dsp:nvSpPr>
      <dsp:spPr>
        <a:xfrm rot="16200000">
          <a:off x="4433289" y="1643523"/>
          <a:ext cx="277420" cy="561677"/>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latin typeface="微软雅黑" pitchFamily="34" charset="-122"/>
            <a:ea typeface="微软雅黑" pitchFamily="34" charset="-122"/>
          </a:endParaRPr>
        </a:p>
      </dsp:txBody>
      <dsp:txXfrm>
        <a:off x="4474902" y="1797471"/>
        <a:ext cx="194194" cy="337007"/>
      </dsp:txXfrm>
    </dsp:sp>
    <dsp:sp modelId="{BC599428-B1E1-4278-84C6-E433921C50F2}">
      <dsp:nvSpPr>
        <dsp:cNvPr id="0" name=""/>
        <dsp:cNvSpPr/>
      </dsp:nvSpPr>
      <dsp:spPr>
        <a:xfrm>
          <a:off x="3746003" y="2801"/>
          <a:ext cx="1651992" cy="1651992"/>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kern="1200" dirty="0" smtClean="0">
              <a:latin typeface="微软雅黑" pitchFamily="34" charset="-122"/>
              <a:ea typeface="微软雅黑" pitchFamily="34" charset="-122"/>
            </a:rPr>
            <a:t>PAR</a:t>
          </a:r>
        </a:p>
        <a:p>
          <a:pPr lvl="0" algn="l" defTabSz="933450">
            <a:lnSpc>
              <a:spcPct val="90000"/>
            </a:lnSpc>
            <a:spcBef>
              <a:spcPct val="0"/>
            </a:spcBef>
            <a:spcAft>
              <a:spcPct val="35000"/>
            </a:spcAft>
          </a:pPr>
          <a:r>
            <a:rPr lang="zh-CN" altLang="en-US" sz="1050" kern="1200" dirty="0" smtClean="0">
              <a:latin typeface="微软雅黑" pitchFamily="34" charset="-122"/>
              <a:ea typeface="微软雅黑" pitchFamily="34" charset="-122"/>
            </a:rPr>
            <a:t>市场融资者、投资者、做市商、会员、营业部、上市公司、基金、基金管理公司</a:t>
          </a:r>
          <a:endParaRPr lang="zh-CN" altLang="en-US" sz="1050" kern="1200" dirty="0">
            <a:latin typeface="微软雅黑" pitchFamily="34" charset="-122"/>
            <a:ea typeface="微软雅黑" pitchFamily="34" charset="-122"/>
          </a:endParaRPr>
        </a:p>
      </dsp:txBody>
      <dsp:txXfrm>
        <a:off x="3826647" y="83445"/>
        <a:ext cx="1490704" cy="1490704"/>
      </dsp:txXfrm>
    </dsp:sp>
    <dsp:sp modelId="{0B5D1FFC-4A40-4EC6-822A-6C8D3905C5B0}">
      <dsp:nvSpPr>
        <dsp:cNvPr id="0" name=""/>
        <dsp:cNvSpPr/>
      </dsp:nvSpPr>
      <dsp:spPr>
        <a:xfrm rot="19800000">
          <a:off x="5410063" y="2279654"/>
          <a:ext cx="334696" cy="561677"/>
        </a:xfrm>
        <a:prstGeom prst="rightArrow">
          <a:avLst>
            <a:gd name="adj1" fmla="val 60000"/>
            <a:gd name="adj2" fmla="val 50000"/>
          </a:avLst>
        </a:prstGeom>
        <a:gradFill rotWithShape="0">
          <a:gsLst>
            <a:gs pos="0">
              <a:schemeClr val="accent3">
                <a:hueOff val="-2182703"/>
                <a:satOff val="-9022"/>
                <a:lumOff val="588"/>
                <a:alphaOff val="0"/>
                <a:tint val="100000"/>
                <a:shade val="100000"/>
                <a:satMod val="130000"/>
              </a:schemeClr>
            </a:gs>
            <a:gs pos="100000">
              <a:schemeClr val="accent3">
                <a:hueOff val="-2182703"/>
                <a:satOff val="-9022"/>
                <a:lumOff val="58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latin typeface="微软雅黑" pitchFamily="34" charset="-122"/>
            <a:ea typeface="微软雅黑" pitchFamily="34" charset="-122"/>
          </a:endParaRPr>
        </a:p>
      </dsp:txBody>
      <dsp:txXfrm>
        <a:off x="5416789" y="2417091"/>
        <a:ext cx="234287" cy="337007"/>
      </dsp:txXfrm>
    </dsp:sp>
    <dsp:sp modelId="{884E336E-57BC-423C-A2E4-374D1F03AE77}">
      <dsp:nvSpPr>
        <dsp:cNvPr id="0" name=""/>
        <dsp:cNvSpPr/>
      </dsp:nvSpPr>
      <dsp:spPr>
        <a:xfrm rot="3790962">
          <a:off x="5748401" y="1158886"/>
          <a:ext cx="1651992" cy="1651992"/>
        </a:xfrm>
        <a:prstGeom prst="roundRect">
          <a:avLst/>
        </a:prstGeom>
        <a:gradFill rotWithShape="0">
          <a:gsLst>
            <a:gs pos="0">
              <a:schemeClr val="accent3">
                <a:hueOff val="-2182703"/>
                <a:satOff val="-9022"/>
                <a:lumOff val="588"/>
                <a:alphaOff val="0"/>
                <a:tint val="100000"/>
                <a:shade val="100000"/>
                <a:satMod val="130000"/>
              </a:schemeClr>
            </a:gs>
            <a:gs pos="100000">
              <a:schemeClr val="accent3">
                <a:hueOff val="-2182703"/>
                <a:satOff val="-9022"/>
                <a:lumOff val="58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kern="1200" dirty="0" smtClean="0">
              <a:latin typeface="微软雅黑" pitchFamily="34" charset="-122"/>
              <a:ea typeface="微软雅黑" pitchFamily="34" charset="-122"/>
            </a:rPr>
            <a:t>CHN</a:t>
          </a:r>
        </a:p>
        <a:p>
          <a:pPr lvl="0" algn="l" defTabSz="933450">
            <a:lnSpc>
              <a:spcPct val="90000"/>
            </a:lnSpc>
            <a:spcBef>
              <a:spcPct val="0"/>
            </a:spcBef>
            <a:spcAft>
              <a:spcPct val="35000"/>
            </a:spcAft>
          </a:pPr>
          <a:r>
            <a:rPr lang="en-US" altLang="zh-CN" sz="1050" kern="1200" dirty="0" smtClean="0">
              <a:latin typeface="微软雅黑" pitchFamily="34" charset="-122"/>
              <a:ea typeface="微软雅黑" pitchFamily="34" charset="-122"/>
            </a:rPr>
            <a:t>PBU</a:t>
          </a:r>
          <a:r>
            <a:rPr lang="zh-CN" altLang="en-US" sz="1050" kern="1200" dirty="0" smtClean="0">
              <a:latin typeface="微软雅黑" pitchFamily="34" charset="-122"/>
              <a:ea typeface="微软雅黑" pitchFamily="34" charset="-122"/>
            </a:rPr>
            <a:t>、席位、交易渠道</a:t>
          </a:r>
          <a:endParaRPr lang="zh-CN" altLang="en-US" sz="1050" kern="1200" dirty="0">
            <a:latin typeface="微软雅黑" pitchFamily="34" charset="-122"/>
            <a:ea typeface="微软雅黑" pitchFamily="34" charset="-122"/>
          </a:endParaRPr>
        </a:p>
      </dsp:txBody>
      <dsp:txXfrm>
        <a:off x="5829045" y="1239530"/>
        <a:ext cx="1490704" cy="1490704"/>
      </dsp:txXfrm>
    </dsp:sp>
    <dsp:sp modelId="{5F49FBEC-57FC-4B3C-9D66-869513EF6232}">
      <dsp:nvSpPr>
        <dsp:cNvPr id="0" name=""/>
        <dsp:cNvSpPr/>
      </dsp:nvSpPr>
      <dsp:spPr>
        <a:xfrm rot="1800000">
          <a:off x="5410063" y="3440604"/>
          <a:ext cx="334696" cy="561677"/>
        </a:xfrm>
        <a:prstGeom prst="rightArrow">
          <a:avLst>
            <a:gd name="adj1" fmla="val 60000"/>
            <a:gd name="adj2" fmla="val 50000"/>
          </a:avLst>
        </a:prstGeom>
        <a:gradFill rotWithShape="0">
          <a:gsLst>
            <a:gs pos="0">
              <a:schemeClr val="accent3">
                <a:hueOff val="-4365406"/>
                <a:satOff val="-18044"/>
                <a:lumOff val="1176"/>
                <a:alphaOff val="0"/>
                <a:tint val="100000"/>
                <a:shade val="100000"/>
                <a:satMod val="130000"/>
              </a:schemeClr>
            </a:gs>
            <a:gs pos="100000">
              <a:schemeClr val="accent3">
                <a:hueOff val="-4365406"/>
                <a:satOff val="-18044"/>
                <a:lumOff val="117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latin typeface="微软雅黑" pitchFamily="34" charset="-122"/>
            <a:ea typeface="微软雅黑" pitchFamily="34" charset="-122"/>
          </a:endParaRPr>
        </a:p>
      </dsp:txBody>
      <dsp:txXfrm>
        <a:off x="5416789" y="3527837"/>
        <a:ext cx="234287" cy="337007"/>
      </dsp:txXfrm>
    </dsp:sp>
    <dsp:sp modelId="{4C967F12-6B8F-474F-8BD8-FDE6D036D1F5}">
      <dsp:nvSpPr>
        <dsp:cNvPr id="0" name=""/>
        <dsp:cNvSpPr/>
      </dsp:nvSpPr>
      <dsp:spPr>
        <a:xfrm rot="18156163">
          <a:off x="5748401" y="3471056"/>
          <a:ext cx="1651992" cy="1651992"/>
        </a:xfrm>
        <a:prstGeom prst="roundRect">
          <a:avLst/>
        </a:prstGeom>
        <a:gradFill rotWithShape="0">
          <a:gsLst>
            <a:gs pos="0">
              <a:schemeClr val="accent3">
                <a:hueOff val="-4365406"/>
                <a:satOff val="-18044"/>
                <a:lumOff val="1176"/>
                <a:alphaOff val="0"/>
                <a:tint val="100000"/>
                <a:shade val="100000"/>
                <a:satMod val="130000"/>
              </a:schemeClr>
            </a:gs>
            <a:gs pos="100000">
              <a:schemeClr val="accent3">
                <a:hueOff val="-4365406"/>
                <a:satOff val="-18044"/>
                <a:lumOff val="117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kern="1200" dirty="0" smtClean="0">
              <a:latin typeface="微软雅黑" pitchFamily="34" charset="-122"/>
              <a:ea typeface="微软雅黑" pitchFamily="34" charset="-122"/>
            </a:rPr>
            <a:t>LOC</a:t>
          </a:r>
        </a:p>
        <a:p>
          <a:pPr lvl="0" algn="l" defTabSz="933450">
            <a:lnSpc>
              <a:spcPct val="90000"/>
            </a:lnSpc>
            <a:spcBef>
              <a:spcPct val="0"/>
            </a:spcBef>
            <a:spcAft>
              <a:spcPct val="35000"/>
            </a:spcAft>
          </a:pPr>
          <a:r>
            <a:rPr lang="zh-CN" altLang="en-US" sz="1050" kern="1200" dirty="0" smtClean="0">
              <a:latin typeface="微软雅黑" pitchFamily="34" charset="-122"/>
              <a:ea typeface="微软雅黑" pitchFamily="34" charset="-122"/>
            </a:rPr>
            <a:t>国家、省市、地区等</a:t>
          </a:r>
          <a:endParaRPr lang="zh-CN" altLang="en-US" sz="1050" kern="1200" dirty="0">
            <a:latin typeface="微软雅黑" pitchFamily="34" charset="-122"/>
            <a:ea typeface="微软雅黑" pitchFamily="34" charset="-122"/>
          </a:endParaRPr>
        </a:p>
      </dsp:txBody>
      <dsp:txXfrm>
        <a:off x="5829045" y="3551700"/>
        <a:ext cx="1490704" cy="1490704"/>
      </dsp:txXfrm>
    </dsp:sp>
    <dsp:sp modelId="{0E117F69-A37A-457C-9755-0FE1DBD083BA}">
      <dsp:nvSpPr>
        <dsp:cNvPr id="0" name=""/>
        <dsp:cNvSpPr/>
      </dsp:nvSpPr>
      <dsp:spPr>
        <a:xfrm rot="5400000">
          <a:off x="4433289" y="4076734"/>
          <a:ext cx="277420" cy="561677"/>
        </a:xfrm>
        <a:prstGeom prst="rightArrow">
          <a:avLst>
            <a:gd name="adj1" fmla="val 60000"/>
            <a:gd name="adj2" fmla="val 50000"/>
          </a:avLst>
        </a:prstGeom>
        <a:gradFill rotWithShape="0">
          <a:gsLst>
            <a:gs pos="0">
              <a:schemeClr val="accent3">
                <a:hueOff val="-6548110"/>
                <a:satOff val="-27067"/>
                <a:lumOff val="1765"/>
                <a:alphaOff val="0"/>
                <a:tint val="100000"/>
                <a:shade val="100000"/>
                <a:satMod val="130000"/>
              </a:schemeClr>
            </a:gs>
            <a:gs pos="100000">
              <a:schemeClr val="accent3">
                <a:hueOff val="-6548110"/>
                <a:satOff val="-27067"/>
                <a:lumOff val="176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latin typeface="微软雅黑" pitchFamily="34" charset="-122"/>
            <a:ea typeface="微软雅黑" pitchFamily="34" charset="-122"/>
          </a:endParaRPr>
        </a:p>
      </dsp:txBody>
      <dsp:txXfrm>
        <a:off x="4474902" y="4147456"/>
        <a:ext cx="194194" cy="337007"/>
      </dsp:txXfrm>
    </dsp:sp>
    <dsp:sp modelId="{2BD7B697-2F03-442A-94F1-8B3270ECC5FB}">
      <dsp:nvSpPr>
        <dsp:cNvPr id="0" name=""/>
        <dsp:cNvSpPr/>
      </dsp:nvSpPr>
      <dsp:spPr>
        <a:xfrm>
          <a:off x="3746003" y="4627142"/>
          <a:ext cx="1651992" cy="1651992"/>
        </a:xfrm>
        <a:prstGeom prst="roundRect">
          <a:avLst/>
        </a:prstGeom>
        <a:gradFill rotWithShape="0">
          <a:gsLst>
            <a:gs pos="0">
              <a:schemeClr val="accent3">
                <a:hueOff val="-6548110"/>
                <a:satOff val="-27067"/>
                <a:lumOff val="1765"/>
                <a:alphaOff val="0"/>
                <a:tint val="100000"/>
                <a:shade val="100000"/>
                <a:satMod val="130000"/>
              </a:schemeClr>
            </a:gs>
            <a:gs pos="100000">
              <a:schemeClr val="accent3">
                <a:hueOff val="-6548110"/>
                <a:satOff val="-27067"/>
                <a:lumOff val="176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kern="1200" dirty="0" smtClean="0">
              <a:latin typeface="微软雅黑" pitchFamily="34" charset="-122"/>
              <a:ea typeface="微软雅黑" pitchFamily="34" charset="-122"/>
            </a:rPr>
            <a:t>TXN</a:t>
          </a:r>
        </a:p>
        <a:p>
          <a:pPr lvl="0" algn="l" defTabSz="933450">
            <a:lnSpc>
              <a:spcPct val="90000"/>
            </a:lnSpc>
            <a:spcBef>
              <a:spcPct val="0"/>
            </a:spcBef>
            <a:spcAft>
              <a:spcPct val="35000"/>
            </a:spcAft>
          </a:pPr>
          <a:r>
            <a:rPr lang="zh-CN" altLang="en-US" sz="1050" kern="1200" dirty="0" smtClean="0">
              <a:latin typeface="微软雅黑" pitchFamily="34" charset="-122"/>
              <a:ea typeface="微软雅黑" pitchFamily="34" charset="-122"/>
            </a:rPr>
            <a:t>各平台订单、交易、非交易</a:t>
          </a:r>
          <a:endParaRPr lang="zh-CN" altLang="en-US" sz="1050" kern="1200" dirty="0">
            <a:latin typeface="微软雅黑" pitchFamily="34" charset="-122"/>
            <a:ea typeface="微软雅黑" pitchFamily="34" charset="-122"/>
          </a:endParaRPr>
        </a:p>
      </dsp:txBody>
      <dsp:txXfrm>
        <a:off x="3826647" y="4707786"/>
        <a:ext cx="1490704" cy="1490704"/>
      </dsp:txXfrm>
    </dsp:sp>
    <dsp:sp modelId="{BAF5F163-2BEF-49AB-A194-B387531E8EF0}">
      <dsp:nvSpPr>
        <dsp:cNvPr id="0" name=""/>
        <dsp:cNvSpPr/>
      </dsp:nvSpPr>
      <dsp:spPr>
        <a:xfrm rot="9000000">
          <a:off x="3399239" y="3440604"/>
          <a:ext cx="334696" cy="561677"/>
        </a:xfrm>
        <a:prstGeom prst="rightArrow">
          <a:avLst>
            <a:gd name="adj1" fmla="val 60000"/>
            <a:gd name="adj2" fmla="val 50000"/>
          </a:avLst>
        </a:prstGeom>
        <a:gradFill rotWithShape="0">
          <a:gsLst>
            <a:gs pos="0">
              <a:schemeClr val="accent3">
                <a:hueOff val="-8730813"/>
                <a:satOff val="-36089"/>
                <a:lumOff val="2353"/>
                <a:alphaOff val="0"/>
                <a:tint val="100000"/>
                <a:shade val="100000"/>
                <a:satMod val="130000"/>
              </a:schemeClr>
            </a:gs>
            <a:gs pos="100000">
              <a:schemeClr val="accent3">
                <a:hueOff val="-8730813"/>
                <a:satOff val="-36089"/>
                <a:lumOff val="235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latin typeface="微软雅黑" pitchFamily="34" charset="-122"/>
            <a:ea typeface="微软雅黑" pitchFamily="34" charset="-122"/>
          </a:endParaRPr>
        </a:p>
      </dsp:txBody>
      <dsp:txXfrm rot="10800000">
        <a:off x="3492922" y="3527837"/>
        <a:ext cx="234287" cy="337007"/>
      </dsp:txXfrm>
    </dsp:sp>
    <dsp:sp modelId="{1BEE80BF-2536-4031-BBFF-8D07FE5877E7}">
      <dsp:nvSpPr>
        <dsp:cNvPr id="0" name=""/>
        <dsp:cNvSpPr/>
      </dsp:nvSpPr>
      <dsp:spPr>
        <a:xfrm rot="3427328">
          <a:off x="1743605" y="3471056"/>
          <a:ext cx="1651992" cy="1651992"/>
        </a:xfrm>
        <a:prstGeom prst="roundRect">
          <a:avLst/>
        </a:prstGeom>
        <a:gradFill rotWithShape="0">
          <a:gsLst>
            <a:gs pos="0">
              <a:schemeClr val="accent3">
                <a:hueOff val="-8730813"/>
                <a:satOff val="-36089"/>
                <a:lumOff val="2353"/>
                <a:alphaOff val="0"/>
                <a:tint val="100000"/>
                <a:shade val="100000"/>
                <a:satMod val="130000"/>
              </a:schemeClr>
            </a:gs>
            <a:gs pos="100000">
              <a:schemeClr val="accent3">
                <a:hueOff val="-8730813"/>
                <a:satOff val="-36089"/>
                <a:lumOff val="235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kern="1200" dirty="0" smtClean="0">
              <a:latin typeface="微软雅黑" pitchFamily="34" charset="-122"/>
              <a:ea typeface="微软雅黑" pitchFamily="34" charset="-122"/>
            </a:rPr>
            <a:t>SEC</a:t>
          </a:r>
        </a:p>
        <a:p>
          <a:pPr lvl="0" algn="l" defTabSz="933450">
            <a:lnSpc>
              <a:spcPct val="90000"/>
            </a:lnSpc>
            <a:spcBef>
              <a:spcPct val="0"/>
            </a:spcBef>
            <a:spcAft>
              <a:spcPct val="35000"/>
            </a:spcAft>
          </a:pPr>
          <a:r>
            <a:rPr lang="en-US" altLang="zh-CN" sz="1050" kern="1200" dirty="0" smtClean="0">
              <a:latin typeface="微软雅黑" pitchFamily="34" charset="-122"/>
              <a:ea typeface="微软雅黑" pitchFamily="34" charset="-122"/>
            </a:rPr>
            <a:t> </a:t>
          </a:r>
          <a:r>
            <a:rPr lang="zh-CN" altLang="en-US" sz="1050" kern="1200" dirty="0" smtClean="0">
              <a:latin typeface="微软雅黑" pitchFamily="34" charset="-122"/>
              <a:ea typeface="微软雅黑" pitchFamily="34" charset="-122"/>
            </a:rPr>
            <a:t>金融产品、产品信息、发行、行情、分红送配事件信息</a:t>
          </a:r>
          <a:endParaRPr lang="zh-CN" altLang="en-US" sz="1050" kern="1200" dirty="0">
            <a:latin typeface="微软雅黑" pitchFamily="34" charset="-122"/>
            <a:ea typeface="微软雅黑" pitchFamily="34" charset="-122"/>
          </a:endParaRPr>
        </a:p>
      </dsp:txBody>
      <dsp:txXfrm>
        <a:off x="1824249" y="3551700"/>
        <a:ext cx="1490704" cy="1490704"/>
      </dsp:txXfrm>
    </dsp:sp>
    <dsp:sp modelId="{FBC33034-1FA6-4025-98A2-2119C81FAFD6}">
      <dsp:nvSpPr>
        <dsp:cNvPr id="0" name=""/>
        <dsp:cNvSpPr/>
      </dsp:nvSpPr>
      <dsp:spPr>
        <a:xfrm rot="12600000">
          <a:off x="3399239" y="2279654"/>
          <a:ext cx="334696" cy="561677"/>
        </a:xfrm>
        <a:prstGeom prst="rightArrow">
          <a:avLst>
            <a:gd name="adj1" fmla="val 60000"/>
            <a:gd name="adj2" fmla="val 50000"/>
          </a:avLst>
        </a:prstGeom>
        <a:gradFill rotWithShape="0">
          <a:gsLst>
            <a:gs pos="0">
              <a:schemeClr val="accent3">
                <a:hueOff val="-10913516"/>
                <a:satOff val="-45111"/>
                <a:lumOff val="2941"/>
                <a:alphaOff val="0"/>
                <a:tint val="100000"/>
                <a:shade val="100000"/>
                <a:satMod val="130000"/>
              </a:schemeClr>
            </a:gs>
            <a:gs pos="100000">
              <a:schemeClr val="accent3">
                <a:hueOff val="-10913516"/>
                <a:satOff val="-45111"/>
                <a:lumOff val="294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latin typeface="微软雅黑" pitchFamily="34" charset="-122"/>
            <a:ea typeface="微软雅黑" pitchFamily="34" charset="-122"/>
          </a:endParaRPr>
        </a:p>
      </dsp:txBody>
      <dsp:txXfrm rot="10800000">
        <a:off x="3492922" y="2417091"/>
        <a:ext cx="234287" cy="337007"/>
      </dsp:txXfrm>
    </dsp:sp>
    <dsp:sp modelId="{5FCC86EC-88BF-45D7-9D19-99CEFA6C1ED0}">
      <dsp:nvSpPr>
        <dsp:cNvPr id="0" name=""/>
        <dsp:cNvSpPr/>
      </dsp:nvSpPr>
      <dsp:spPr>
        <a:xfrm rot="18402455">
          <a:off x="1743605" y="1158886"/>
          <a:ext cx="1651992" cy="1651992"/>
        </a:xfrm>
        <a:prstGeom prst="roundRect">
          <a:avLst/>
        </a:prstGeom>
        <a:gradFill rotWithShape="0">
          <a:gsLst>
            <a:gs pos="0">
              <a:schemeClr val="accent3">
                <a:hueOff val="-10913516"/>
                <a:satOff val="-45111"/>
                <a:lumOff val="2941"/>
                <a:alphaOff val="0"/>
                <a:tint val="100000"/>
                <a:shade val="100000"/>
                <a:satMod val="130000"/>
              </a:schemeClr>
            </a:gs>
            <a:gs pos="100000">
              <a:schemeClr val="accent3">
                <a:hueOff val="-10913516"/>
                <a:satOff val="-45111"/>
                <a:lumOff val="294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kern="1200" dirty="0" smtClean="0">
              <a:latin typeface="微软雅黑" pitchFamily="34" charset="-122"/>
              <a:ea typeface="微软雅黑" pitchFamily="34" charset="-122"/>
            </a:rPr>
            <a:t>ACT</a:t>
          </a:r>
        </a:p>
        <a:p>
          <a:pPr lvl="0" algn="l" defTabSz="933450">
            <a:lnSpc>
              <a:spcPct val="100000"/>
            </a:lnSpc>
            <a:spcBef>
              <a:spcPct val="0"/>
            </a:spcBef>
            <a:spcAft>
              <a:spcPct val="35000"/>
            </a:spcAft>
          </a:pPr>
          <a:r>
            <a:rPr lang="zh-CN" altLang="en-US" sz="1050" kern="1200" dirty="0" smtClean="0">
              <a:latin typeface="微软雅黑" pitchFamily="34" charset="-122"/>
              <a:ea typeface="微软雅黑" pitchFamily="34" charset="-122"/>
            </a:rPr>
            <a:t>账户指定、持仓、权益、开户信息、账户分类、质押物、冻结、权限</a:t>
          </a:r>
          <a:endParaRPr lang="en-US" altLang="zh-CN" sz="1050" kern="1200" dirty="0" smtClean="0">
            <a:latin typeface="微软雅黑" pitchFamily="34" charset="-122"/>
            <a:ea typeface="微软雅黑" pitchFamily="34" charset="-122"/>
          </a:endParaRPr>
        </a:p>
        <a:p>
          <a:pPr lvl="0" algn="l" defTabSz="933450">
            <a:lnSpc>
              <a:spcPct val="90000"/>
            </a:lnSpc>
            <a:spcBef>
              <a:spcPct val="0"/>
            </a:spcBef>
            <a:spcAft>
              <a:spcPct val="35000"/>
            </a:spcAft>
          </a:pPr>
          <a:endParaRPr lang="zh-CN" altLang="en-US" sz="1050" kern="1200" dirty="0">
            <a:latin typeface="微软雅黑" pitchFamily="34" charset="-122"/>
            <a:ea typeface="微软雅黑" pitchFamily="34" charset="-122"/>
          </a:endParaRPr>
        </a:p>
      </dsp:txBody>
      <dsp:txXfrm>
        <a:off x="1824249" y="1239530"/>
        <a:ext cx="1490704" cy="149070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233FA-8A6A-47A5-BD32-890348D6D1FD}">
      <dsp:nvSpPr>
        <dsp:cNvPr id="0" name=""/>
        <dsp:cNvSpPr/>
      </dsp:nvSpPr>
      <dsp:spPr>
        <a:xfrm>
          <a:off x="0" y="325847"/>
          <a:ext cx="6096000" cy="4788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BCE4F2B-E58E-4D20-A208-91A8D76060FA}">
      <dsp:nvSpPr>
        <dsp:cNvPr id="0" name=""/>
        <dsp:cNvSpPr/>
      </dsp:nvSpPr>
      <dsp:spPr>
        <a:xfrm>
          <a:off x="304800" y="45407"/>
          <a:ext cx="4267200" cy="56088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微软雅黑" pitchFamily="34" charset="-122"/>
              <a:ea typeface="微软雅黑" pitchFamily="34" charset="-122"/>
            </a:rPr>
            <a:t>数据仓库简介</a:t>
          </a:r>
          <a:endParaRPr lang="zh-CN" altLang="en-US" sz="1900" b="1" kern="1200" dirty="0">
            <a:latin typeface="微软雅黑" pitchFamily="34" charset="-122"/>
            <a:ea typeface="微软雅黑" pitchFamily="34" charset="-122"/>
          </a:endParaRPr>
        </a:p>
      </dsp:txBody>
      <dsp:txXfrm>
        <a:off x="332180" y="72787"/>
        <a:ext cx="4212440" cy="506120"/>
      </dsp:txXfrm>
    </dsp:sp>
    <dsp:sp modelId="{94357D0D-7D27-4FE6-835E-E28A96D941B6}">
      <dsp:nvSpPr>
        <dsp:cNvPr id="0" name=""/>
        <dsp:cNvSpPr/>
      </dsp:nvSpPr>
      <dsp:spPr>
        <a:xfrm>
          <a:off x="0" y="1187687"/>
          <a:ext cx="6096000" cy="478800"/>
        </a:xfrm>
        <a:prstGeom prst="rect">
          <a:avLst/>
        </a:prstGeom>
        <a:solidFill>
          <a:schemeClr val="lt1">
            <a:alpha val="90000"/>
            <a:hueOff val="0"/>
            <a:satOff val="0"/>
            <a:lumOff val="0"/>
            <a:alphaOff val="0"/>
          </a:schemeClr>
        </a:solidFill>
        <a:ln w="9525" cap="flat" cmpd="sng" algn="ctr">
          <a:solidFill>
            <a:schemeClr val="accent3">
              <a:hueOff val="-3637839"/>
              <a:satOff val="-15037"/>
              <a:lumOff val="980"/>
              <a:alphaOff val="0"/>
            </a:schemeClr>
          </a:solidFill>
          <a:prstDash val="solid"/>
        </a:ln>
        <a:effectLst/>
      </dsp:spPr>
      <dsp:style>
        <a:lnRef idx="1">
          <a:scrgbClr r="0" g="0" b="0"/>
        </a:lnRef>
        <a:fillRef idx="1">
          <a:scrgbClr r="0" g="0" b="0"/>
        </a:fillRef>
        <a:effectRef idx="0">
          <a:scrgbClr r="0" g="0" b="0"/>
        </a:effectRef>
        <a:fontRef idx="minor"/>
      </dsp:style>
    </dsp:sp>
    <dsp:sp modelId="{D9F2FED6-F3CD-4081-8CA9-E67726D658B5}">
      <dsp:nvSpPr>
        <dsp:cNvPr id="0" name=""/>
        <dsp:cNvSpPr/>
      </dsp:nvSpPr>
      <dsp:spPr>
        <a:xfrm>
          <a:off x="304800" y="907247"/>
          <a:ext cx="4267200" cy="560880"/>
        </a:xfrm>
        <a:prstGeom prst="roundRect">
          <a:avLst/>
        </a:prstGeom>
        <a:gradFill rotWithShape="0">
          <a:gsLst>
            <a:gs pos="0">
              <a:schemeClr val="accent3">
                <a:hueOff val="-3637839"/>
                <a:satOff val="-15037"/>
                <a:lumOff val="980"/>
                <a:alphaOff val="0"/>
                <a:tint val="100000"/>
                <a:shade val="100000"/>
                <a:satMod val="130000"/>
              </a:schemeClr>
            </a:gs>
            <a:gs pos="100000">
              <a:schemeClr val="accent3">
                <a:hueOff val="-3637839"/>
                <a:satOff val="-15037"/>
                <a:lumOff val="98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微软雅黑" pitchFamily="34" charset="-122"/>
              <a:ea typeface="微软雅黑" pitchFamily="34" charset="-122"/>
            </a:rPr>
            <a:t>数据仓库服务</a:t>
          </a:r>
          <a:endParaRPr lang="zh-CN" altLang="en-US" sz="1900" b="1" kern="1200" dirty="0">
            <a:latin typeface="微软雅黑" pitchFamily="34" charset="-122"/>
            <a:ea typeface="微软雅黑" pitchFamily="34" charset="-122"/>
          </a:endParaRPr>
        </a:p>
      </dsp:txBody>
      <dsp:txXfrm>
        <a:off x="332180" y="934627"/>
        <a:ext cx="4212440" cy="506120"/>
      </dsp:txXfrm>
    </dsp:sp>
    <dsp:sp modelId="{81D2F399-A77F-47D8-A0AE-C7986873A500}">
      <dsp:nvSpPr>
        <dsp:cNvPr id="0" name=""/>
        <dsp:cNvSpPr/>
      </dsp:nvSpPr>
      <dsp:spPr>
        <a:xfrm>
          <a:off x="0" y="2049527"/>
          <a:ext cx="6096000" cy="478800"/>
        </a:xfrm>
        <a:prstGeom prst="rect">
          <a:avLst/>
        </a:prstGeom>
        <a:solidFill>
          <a:schemeClr val="lt1">
            <a:alpha val="90000"/>
            <a:hueOff val="0"/>
            <a:satOff val="0"/>
            <a:lumOff val="0"/>
            <a:alphaOff val="0"/>
          </a:schemeClr>
        </a:solidFill>
        <a:ln w="9525" cap="flat" cmpd="sng" algn="ctr">
          <a:solidFill>
            <a:schemeClr val="accent3">
              <a:hueOff val="-7275677"/>
              <a:satOff val="-30074"/>
              <a:lumOff val="1961"/>
              <a:alphaOff val="0"/>
            </a:schemeClr>
          </a:solidFill>
          <a:prstDash val="solid"/>
        </a:ln>
        <a:effectLst/>
      </dsp:spPr>
      <dsp:style>
        <a:lnRef idx="1">
          <a:scrgbClr r="0" g="0" b="0"/>
        </a:lnRef>
        <a:fillRef idx="1">
          <a:scrgbClr r="0" g="0" b="0"/>
        </a:fillRef>
        <a:effectRef idx="0">
          <a:scrgbClr r="0" g="0" b="0"/>
        </a:effectRef>
        <a:fontRef idx="minor"/>
      </dsp:style>
    </dsp:sp>
    <dsp:sp modelId="{EDD95D27-6825-481C-8A95-D965F8F637E5}">
      <dsp:nvSpPr>
        <dsp:cNvPr id="0" name=""/>
        <dsp:cNvSpPr/>
      </dsp:nvSpPr>
      <dsp:spPr>
        <a:xfrm>
          <a:off x="304800" y="1769087"/>
          <a:ext cx="4267200" cy="560880"/>
        </a:xfrm>
        <a:prstGeom prst="roundRect">
          <a:avLst/>
        </a:prstGeom>
        <a:gradFill rotWithShape="0">
          <a:gsLst>
            <a:gs pos="0">
              <a:schemeClr val="accent3">
                <a:hueOff val="-7275677"/>
                <a:satOff val="-30074"/>
                <a:lumOff val="1961"/>
                <a:alphaOff val="0"/>
                <a:tint val="100000"/>
                <a:shade val="100000"/>
                <a:satMod val="130000"/>
              </a:schemeClr>
            </a:gs>
            <a:gs pos="100000">
              <a:schemeClr val="accent3">
                <a:hueOff val="-7275677"/>
                <a:satOff val="-30074"/>
                <a:lumOff val="196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微软雅黑" pitchFamily="34" charset="-122"/>
              <a:ea typeface="微软雅黑" pitchFamily="34" charset="-122"/>
            </a:rPr>
            <a:t>数据仓库数据</a:t>
          </a:r>
          <a:endParaRPr lang="zh-CN" altLang="en-US" sz="1900" b="1" kern="1200" dirty="0">
            <a:latin typeface="微软雅黑" pitchFamily="34" charset="-122"/>
            <a:ea typeface="微软雅黑" pitchFamily="34" charset="-122"/>
          </a:endParaRPr>
        </a:p>
      </dsp:txBody>
      <dsp:txXfrm>
        <a:off x="332180" y="1796467"/>
        <a:ext cx="4212440" cy="506120"/>
      </dsp:txXfrm>
    </dsp:sp>
    <dsp:sp modelId="{C1DF6D99-7D2B-4B4F-A337-6F9560005C4A}">
      <dsp:nvSpPr>
        <dsp:cNvPr id="0" name=""/>
        <dsp:cNvSpPr/>
      </dsp:nvSpPr>
      <dsp:spPr>
        <a:xfrm>
          <a:off x="0" y="2911367"/>
          <a:ext cx="6096000" cy="1107225"/>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473117" tIns="395732" rIns="473117"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部门重点应用</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部门应用介绍</a:t>
          </a:r>
          <a:endParaRPr lang="zh-CN" altLang="en-US" sz="1400" kern="1200" dirty="0">
            <a:latin typeface="微软雅黑" pitchFamily="34" charset="-122"/>
            <a:ea typeface="微软雅黑" pitchFamily="34" charset="-122"/>
          </a:endParaRPr>
        </a:p>
      </dsp:txBody>
      <dsp:txXfrm>
        <a:off x="0" y="2911367"/>
        <a:ext cx="6096000" cy="1107225"/>
      </dsp:txXfrm>
    </dsp:sp>
    <dsp:sp modelId="{651AB7B6-9E74-4696-8F61-F9A6E6E55F2C}">
      <dsp:nvSpPr>
        <dsp:cNvPr id="0" name=""/>
        <dsp:cNvSpPr/>
      </dsp:nvSpPr>
      <dsp:spPr>
        <a:xfrm>
          <a:off x="304800" y="2630927"/>
          <a:ext cx="4267200" cy="560880"/>
        </a:xfrm>
        <a:prstGeom prst="roundRect">
          <a:avLst/>
        </a:prstGeom>
        <a:gradFill rotWithShape="0">
          <a:gsLst>
            <a:gs pos="0">
              <a:schemeClr val="accent3">
                <a:hueOff val="-10913516"/>
                <a:satOff val="-45111"/>
                <a:lumOff val="2941"/>
                <a:alphaOff val="0"/>
                <a:tint val="100000"/>
                <a:shade val="100000"/>
                <a:satMod val="130000"/>
              </a:schemeClr>
            </a:gs>
            <a:gs pos="100000">
              <a:schemeClr val="accent3">
                <a:hueOff val="-10913516"/>
                <a:satOff val="-45111"/>
                <a:lumOff val="294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微软雅黑" pitchFamily="34" charset="-122"/>
              <a:ea typeface="微软雅黑" pitchFamily="34" charset="-122"/>
            </a:rPr>
            <a:t>重点应用介绍</a:t>
          </a:r>
          <a:endParaRPr lang="zh-CN" altLang="en-US" sz="1900" b="1" kern="1200" dirty="0">
            <a:latin typeface="微软雅黑" pitchFamily="34" charset="-122"/>
            <a:ea typeface="微软雅黑" pitchFamily="34" charset="-122"/>
          </a:endParaRPr>
        </a:p>
      </dsp:txBody>
      <dsp:txXfrm>
        <a:off x="332180" y="2658307"/>
        <a:ext cx="4212440" cy="50612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BB211-E077-414E-9198-F522C89E9ABA}">
      <dsp:nvSpPr>
        <dsp:cNvPr id="0" name=""/>
        <dsp:cNvSpPr/>
      </dsp:nvSpPr>
      <dsp:spPr>
        <a:xfrm rot="16200000">
          <a:off x="-2052046" y="2053864"/>
          <a:ext cx="6309320" cy="2201591"/>
        </a:xfrm>
        <a:prstGeom prst="flowChartManualOperati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CN" altLang="en-US" sz="2000" b="1" kern="1200" dirty="0" smtClean="0">
              <a:solidFill>
                <a:srgbClr val="FF0000"/>
              </a:solidFill>
              <a:latin typeface="微软雅黑" pitchFamily="34" charset="-122"/>
              <a:ea typeface="微软雅黑" pitchFamily="34" charset="-122"/>
            </a:rPr>
            <a:t>市场监察部</a:t>
          </a:r>
          <a:endParaRPr lang="zh-CN" altLang="en-US" sz="2000" b="1" kern="1200" dirty="0">
            <a:solidFill>
              <a:srgbClr val="FF0000"/>
            </a:solidFill>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数据协查</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成交回放</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维度信息查询</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短线协查指标</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庄股协查指标</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内幕交易特征分析</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基金反向交易</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账面盈利计算</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先进先出后进先出计算</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账户行为追踪</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好人举手</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交易记录查询</a:t>
          </a:r>
          <a:endParaRPr lang="zh-CN" altLang="en-US" sz="1400" kern="1200" dirty="0">
            <a:latin typeface="微软雅黑" pitchFamily="34" charset="-122"/>
            <a:ea typeface="微软雅黑" pitchFamily="34" charset="-122"/>
          </a:endParaRPr>
        </a:p>
      </dsp:txBody>
      <dsp:txXfrm rot="5400000">
        <a:off x="1818" y="1261864"/>
        <a:ext cx="2201591" cy="3785592"/>
      </dsp:txXfrm>
    </dsp:sp>
    <dsp:sp modelId="{0BA22163-1F2C-488C-8502-120A84218202}">
      <dsp:nvSpPr>
        <dsp:cNvPr id="0" name=""/>
        <dsp:cNvSpPr/>
      </dsp:nvSpPr>
      <dsp:spPr>
        <a:xfrm rot="16200000">
          <a:off x="280876" y="2074924"/>
          <a:ext cx="6309320" cy="2159470"/>
        </a:xfrm>
        <a:prstGeom prst="flowChartManualOperation">
          <a:avLst/>
        </a:prstGeom>
        <a:gradFill rotWithShape="0">
          <a:gsLst>
            <a:gs pos="0">
              <a:schemeClr val="accent2">
                <a:hueOff val="3018881"/>
                <a:satOff val="-5796"/>
                <a:lumOff val="1503"/>
                <a:alphaOff val="0"/>
                <a:tint val="100000"/>
                <a:shade val="100000"/>
                <a:satMod val="130000"/>
              </a:schemeClr>
            </a:gs>
            <a:gs pos="100000">
              <a:schemeClr val="accent2">
                <a:hueOff val="3018881"/>
                <a:satOff val="-5796"/>
                <a:lumOff val="150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CN" altLang="en-US" sz="2000" b="1" kern="1200" dirty="0" smtClean="0">
              <a:solidFill>
                <a:srgbClr val="FF0000"/>
              </a:solidFill>
              <a:latin typeface="微软雅黑" pitchFamily="34" charset="-122"/>
              <a:ea typeface="微软雅黑" pitchFamily="34" charset="-122"/>
            </a:rPr>
            <a:t>基金与衍生品部</a:t>
          </a:r>
          <a:endParaRPr lang="zh-CN" altLang="en-US" sz="2000" b="1" kern="1200" dirty="0">
            <a:solidFill>
              <a:srgbClr val="FF0000"/>
            </a:solidFill>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ETF</a:t>
          </a:r>
          <a:r>
            <a:rPr lang="zh-CN" altLang="en-US" sz="1400" kern="1200" dirty="0" smtClean="0">
              <a:latin typeface="微软雅黑" pitchFamily="34" charset="-122"/>
              <a:ea typeface="微软雅黑" pitchFamily="34" charset="-122"/>
            </a:rPr>
            <a:t>流动性服务商评级</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个股期权风险指标</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个股期权风险控制</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ETF</a:t>
          </a:r>
          <a:r>
            <a:rPr lang="zh-CN" altLang="en-US" sz="1400" kern="1200" dirty="0" smtClean="0">
              <a:latin typeface="微软雅黑" pitchFamily="34" charset="-122"/>
              <a:ea typeface="微软雅黑" pitchFamily="34" charset="-122"/>
            </a:rPr>
            <a:t>统计应用</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个股期权做市商评级</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ETF</a:t>
          </a:r>
          <a:r>
            <a:rPr lang="zh-CN" altLang="en-US" sz="1400" kern="1200" dirty="0" smtClean="0">
              <a:latin typeface="微软雅黑" pitchFamily="34" charset="-122"/>
              <a:ea typeface="微软雅黑" pitchFamily="34" charset="-122"/>
            </a:rPr>
            <a:t>经手费流量费减免</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实时申赎货币基金统计</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债券</a:t>
          </a:r>
          <a:r>
            <a:rPr lang="en-US" altLang="zh-CN" sz="1400" kern="1200" dirty="0" smtClean="0">
              <a:latin typeface="微软雅黑" pitchFamily="34" charset="-122"/>
              <a:ea typeface="微软雅黑" pitchFamily="34" charset="-122"/>
            </a:rPr>
            <a:t>ETF</a:t>
          </a:r>
          <a:r>
            <a:rPr lang="zh-CN" altLang="en-US" sz="1400" kern="1200" dirty="0" smtClean="0">
              <a:latin typeface="微软雅黑" pitchFamily="34" charset="-122"/>
              <a:ea typeface="微软雅黑" pitchFamily="34" charset="-122"/>
            </a:rPr>
            <a:t>质押查询</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基金市场统计</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ETF</a:t>
          </a:r>
          <a:r>
            <a:rPr lang="zh-CN" altLang="en-US" sz="1400" kern="1200" dirty="0" smtClean="0">
              <a:latin typeface="微软雅黑" pitchFamily="34" charset="-122"/>
              <a:ea typeface="微软雅黑" pitchFamily="34" charset="-122"/>
            </a:rPr>
            <a:t>跟踪误差</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ETF</a:t>
          </a:r>
          <a:r>
            <a:rPr lang="zh-CN" altLang="en-US" sz="1400" kern="1200" dirty="0" smtClean="0">
              <a:latin typeface="微软雅黑" pitchFamily="34" charset="-122"/>
              <a:ea typeface="微软雅黑" pitchFamily="34" charset="-122"/>
            </a:rPr>
            <a:t>套利</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endParaRPr lang="zh-CN" altLang="en-US" sz="1400" kern="1200" dirty="0">
            <a:latin typeface="微软雅黑" pitchFamily="34" charset="-122"/>
            <a:ea typeface="微软雅黑" pitchFamily="34" charset="-122"/>
          </a:endParaRPr>
        </a:p>
      </dsp:txBody>
      <dsp:txXfrm rot="5400000">
        <a:off x="2355801" y="1261863"/>
        <a:ext cx="2159470" cy="3785592"/>
      </dsp:txXfrm>
    </dsp:sp>
    <dsp:sp modelId="{3E7EDB29-A782-4515-8E89-83C5362CED7A}">
      <dsp:nvSpPr>
        <dsp:cNvPr id="0" name=""/>
        <dsp:cNvSpPr/>
      </dsp:nvSpPr>
      <dsp:spPr>
        <a:xfrm rot="16200000">
          <a:off x="2604370" y="2063292"/>
          <a:ext cx="6309320" cy="2182735"/>
        </a:xfrm>
        <a:prstGeom prst="flowChartManualOperation">
          <a:avLst/>
        </a:prstGeom>
        <a:gradFill rotWithShape="0">
          <a:gsLst>
            <a:gs pos="0">
              <a:schemeClr val="accent2">
                <a:hueOff val="6037762"/>
                <a:satOff val="-11591"/>
                <a:lumOff val="3006"/>
                <a:alphaOff val="0"/>
                <a:tint val="100000"/>
                <a:shade val="100000"/>
                <a:satMod val="130000"/>
              </a:schemeClr>
            </a:gs>
            <a:gs pos="100000">
              <a:schemeClr val="accent2">
                <a:hueOff val="6037762"/>
                <a:satOff val="-11591"/>
                <a:lumOff val="300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CN" altLang="en-US" sz="2000" b="1" kern="1200" dirty="0" smtClean="0">
              <a:solidFill>
                <a:srgbClr val="FF0000"/>
              </a:solidFill>
              <a:latin typeface="微软雅黑" pitchFamily="34" charset="-122"/>
              <a:ea typeface="微软雅黑" pitchFamily="34" charset="-122"/>
            </a:rPr>
            <a:t>债券业务部</a:t>
          </a:r>
          <a:endParaRPr lang="zh-CN" altLang="en-US" sz="2000" b="1" kern="1200" dirty="0">
            <a:solidFill>
              <a:srgbClr val="FF0000"/>
            </a:solidFill>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债券信息网数据</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债券指标风险监控</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私募债统计</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债券市场概览</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国开债统计查询</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债券专业投资者回购融资</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债券持仓明细</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债券托管和持有结构</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债券投资人持仓信息</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现券持有人分布结构</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做市商国债排名</a:t>
          </a:r>
          <a:endParaRPr lang="zh-CN" altLang="en-US" sz="14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endParaRPr lang="zh-CN" altLang="en-US" sz="1600" kern="1200" dirty="0">
            <a:latin typeface="微软雅黑" pitchFamily="34" charset="-122"/>
            <a:ea typeface="微软雅黑" pitchFamily="34" charset="-122"/>
          </a:endParaRPr>
        </a:p>
      </dsp:txBody>
      <dsp:txXfrm rot="5400000">
        <a:off x="4667662" y="1261864"/>
        <a:ext cx="2182735" cy="3785592"/>
      </dsp:txXfrm>
    </dsp:sp>
    <dsp:sp modelId="{D88A6CB7-BADF-4748-B234-B38FEBDEB745}">
      <dsp:nvSpPr>
        <dsp:cNvPr id="0" name=""/>
        <dsp:cNvSpPr/>
      </dsp:nvSpPr>
      <dsp:spPr>
        <a:xfrm rot="16200000">
          <a:off x="4864073" y="2138716"/>
          <a:ext cx="6309320" cy="2031887"/>
        </a:xfrm>
        <a:prstGeom prst="flowChartManualOperation">
          <a:avLst/>
        </a:prstGeom>
        <a:gradFill rotWithShape="0">
          <a:gsLst>
            <a:gs pos="0">
              <a:schemeClr val="accent2">
                <a:hueOff val="9056643"/>
                <a:satOff val="-17387"/>
                <a:lumOff val="4509"/>
                <a:alphaOff val="0"/>
                <a:tint val="100000"/>
                <a:shade val="100000"/>
                <a:satMod val="130000"/>
              </a:schemeClr>
            </a:gs>
            <a:gs pos="100000">
              <a:schemeClr val="accent2">
                <a:hueOff val="9056643"/>
                <a:satOff val="-17387"/>
                <a:lumOff val="450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CN" altLang="en-US" sz="2000" b="1" kern="1200" dirty="0" smtClean="0">
              <a:solidFill>
                <a:srgbClr val="FF0000"/>
              </a:solidFill>
              <a:latin typeface="微软雅黑" pitchFamily="34" charset="-122"/>
              <a:ea typeface="微软雅黑" pitchFamily="34" charset="-122"/>
            </a:rPr>
            <a:t>会员部</a:t>
          </a:r>
          <a:endParaRPr lang="zh-CN" altLang="en-US" sz="2000" b="1" kern="1200" dirty="0">
            <a:solidFill>
              <a:srgbClr val="FF0000"/>
            </a:solidFill>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股票质押统计应用</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约定购回统计应用</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股票质押周报</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报价回购阶段报</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会员越权</a:t>
          </a:r>
          <a:r>
            <a:rPr lang="en-US" altLang="zh-CN" sz="1400" kern="1200" dirty="0" smtClean="0">
              <a:latin typeface="微软雅黑" pitchFamily="34" charset="-122"/>
              <a:ea typeface="微软雅黑" pitchFamily="34" charset="-122"/>
            </a:rPr>
            <a:t>ETF</a:t>
          </a:r>
          <a:r>
            <a:rPr lang="zh-CN" altLang="en-US" sz="1400" kern="1200" dirty="0" smtClean="0">
              <a:latin typeface="微软雅黑" pitchFamily="34" charset="-122"/>
              <a:ea typeface="微软雅黑" pitchFamily="34" charset="-122"/>
            </a:rPr>
            <a:t>申赎</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会员监管月报</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约定购回周报</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股票质押风险监控</a:t>
          </a:r>
          <a:endParaRPr lang="zh-CN" altLang="en-US" sz="1400" kern="1200" dirty="0">
            <a:latin typeface="微软雅黑" pitchFamily="34" charset="-122"/>
            <a:ea typeface="微软雅黑" pitchFamily="34" charset="-122"/>
          </a:endParaRPr>
        </a:p>
      </dsp:txBody>
      <dsp:txXfrm rot="5400000">
        <a:off x="7002789" y="1261864"/>
        <a:ext cx="2031887" cy="378559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DC489-09BD-41DC-A989-2902B1E23D83}">
      <dsp:nvSpPr>
        <dsp:cNvPr id="0" name=""/>
        <dsp:cNvSpPr/>
      </dsp:nvSpPr>
      <dsp:spPr>
        <a:xfrm rot="16200000">
          <a:off x="-2065695" y="2066354"/>
          <a:ext cx="6309320" cy="2176611"/>
        </a:xfrm>
        <a:prstGeom prst="flowChartManualOperati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CN" altLang="en-US" sz="2000" b="1" kern="1200" dirty="0" smtClean="0">
              <a:solidFill>
                <a:srgbClr val="FF0000"/>
              </a:solidFill>
              <a:latin typeface="微软雅黑" pitchFamily="34" charset="-122"/>
              <a:ea typeface="微软雅黑" pitchFamily="34" charset="-122"/>
            </a:rPr>
            <a:t>信息中心</a:t>
          </a:r>
          <a:endParaRPr lang="zh-CN" altLang="en-US" sz="2000" b="1" kern="1200" dirty="0">
            <a:solidFill>
              <a:srgbClr val="FF0000"/>
            </a:solidFill>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融资融券市场概貌</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债券评级下调预警</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融资融券统计数据</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证券栏目</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担保品数据</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融资融券交易金额</a:t>
          </a:r>
          <a:endParaRPr lang="zh-CN" altLang="en-US" sz="14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endParaRPr lang="zh-CN" altLang="en-US" sz="1600" kern="1200" dirty="0">
            <a:latin typeface="微软雅黑" pitchFamily="34" charset="-122"/>
            <a:ea typeface="微软雅黑" pitchFamily="34" charset="-122"/>
          </a:endParaRPr>
        </a:p>
      </dsp:txBody>
      <dsp:txXfrm rot="5400000">
        <a:off x="659" y="1261864"/>
        <a:ext cx="2176611" cy="3785592"/>
      </dsp:txXfrm>
    </dsp:sp>
    <dsp:sp modelId="{E2C495D3-7FC0-4D19-9543-956D87C535E5}">
      <dsp:nvSpPr>
        <dsp:cNvPr id="0" name=""/>
        <dsp:cNvSpPr/>
      </dsp:nvSpPr>
      <dsp:spPr>
        <a:xfrm rot="16200000">
          <a:off x="66197" y="2274318"/>
          <a:ext cx="6309320" cy="1760682"/>
        </a:xfrm>
        <a:prstGeom prst="flowChartManualOperation">
          <a:avLst/>
        </a:prstGeom>
        <a:gradFill rotWithShape="0">
          <a:gsLst>
            <a:gs pos="0">
              <a:schemeClr val="accent2">
                <a:hueOff val="3018881"/>
                <a:satOff val="-5796"/>
                <a:lumOff val="1503"/>
                <a:alphaOff val="0"/>
                <a:tint val="100000"/>
                <a:shade val="100000"/>
                <a:satMod val="130000"/>
              </a:schemeClr>
            </a:gs>
            <a:gs pos="100000">
              <a:schemeClr val="accent2">
                <a:hueOff val="3018881"/>
                <a:satOff val="-5796"/>
                <a:lumOff val="150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CN" altLang="en-US" sz="2000" b="1" kern="1200" dirty="0" smtClean="0">
              <a:solidFill>
                <a:srgbClr val="FF0000"/>
              </a:solidFill>
              <a:latin typeface="微软雅黑" pitchFamily="34" charset="-122"/>
              <a:ea typeface="微软雅黑" pitchFamily="34" charset="-122"/>
            </a:rPr>
            <a:t>财务部</a:t>
          </a:r>
          <a:endParaRPr lang="zh-CN" altLang="en-US" sz="2000" b="1" kern="1200" dirty="0">
            <a:solidFill>
              <a:srgbClr val="FF0000"/>
            </a:solidFill>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会员计费应用</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期权经手费比对</a:t>
          </a:r>
          <a:endParaRPr lang="zh-CN" altLang="en-US" sz="14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endParaRPr lang="zh-CN" altLang="en-US" sz="1600" kern="1200" dirty="0">
            <a:latin typeface="微软雅黑" pitchFamily="34" charset="-122"/>
            <a:ea typeface="微软雅黑" pitchFamily="34" charset="-122"/>
          </a:endParaRPr>
        </a:p>
      </dsp:txBody>
      <dsp:txXfrm rot="5400000">
        <a:off x="2340516" y="1261863"/>
        <a:ext cx="1760682" cy="3785592"/>
      </dsp:txXfrm>
    </dsp:sp>
    <dsp:sp modelId="{9F10145E-E642-472D-BFB7-8582DD29A69E}">
      <dsp:nvSpPr>
        <dsp:cNvPr id="0" name=""/>
        <dsp:cNvSpPr/>
      </dsp:nvSpPr>
      <dsp:spPr>
        <a:xfrm rot="16200000">
          <a:off x="2379304" y="1885140"/>
          <a:ext cx="6309320" cy="2539038"/>
        </a:xfrm>
        <a:prstGeom prst="flowChartManualOperation">
          <a:avLst/>
        </a:prstGeom>
        <a:gradFill rotWithShape="0">
          <a:gsLst>
            <a:gs pos="0">
              <a:schemeClr val="accent2">
                <a:hueOff val="6037762"/>
                <a:satOff val="-11591"/>
                <a:lumOff val="3006"/>
                <a:alphaOff val="0"/>
                <a:tint val="100000"/>
                <a:shade val="100000"/>
                <a:satMod val="130000"/>
              </a:schemeClr>
            </a:gs>
            <a:gs pos="100000">
              <a:schemeClr val="accent2">
                <a:hueOff val="6037762"/>
                <a:satOff val="-11591"/>
                <a:lumOff val="300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CN" altLang="en-US" sz="2000" b="1" kern="1200" dirty="0" smtClean="0">
              <a:solidFill>
                <a:srgbClr val="FF0000"/>
              </a:solidFill>
              <a:latin typeface="微软雅黑" pitchFamily="34" charset="-122"/>
              <a:ea typeface="微软雅黑" pitchFamily="34" charset="-122"/>
            </a:rPr>
            <a:t>上市公司监管一部</a:t>
          </a:r>
          <a:endParaRPr lang="zh-CN" altLang="en-US" sz="2000" b="1" kern="1200" dirty="0">
            <a:solidFill>
              <a:srgbClr val="FF0000"/>
            </a:solidFill>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股票退市市场指标计算</a:t>
          </a:r>
          <a:endParaRPr lang="zh-CN" altLang="en-US" sz="16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异常波动股票</a:t>
          </a:r>
          <a:endParaRPr lang="zh-CN" altLang="en-US" sz="16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董监高账号</a:t>
          </a:r>
          <a:endParaRPr lang="zh-CN" altLang="en-US" sz="16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董监高持股变动</a:t>
          </a:r>
          <a:endParaRPr lang="zh-CN" altLang="en-US" sz="16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endParaRPr lang="zh-CN" altLang="en-US" sz="1600" kern="1200" dirty="0">
            <a:latin typeface="微软雅黑" pitchFamily="34" charset="-122"/>
            <a:ea typeface="微软雅黑" pitchFamily="34" charset="-122"/>
          </a:endParaRPr>
        </a:p>
      </dsp:txBody>
      <dsp:txXfrm rot="5400000">
        <a:off x="4264445" y="1261863"/>
        <a:ext cx="2539038" cy="3785592"/>
      </dsp:txXfrm>
    </dsp:sp>
    <dsp:sp modelId="{8EBF8382-CCB1-4E77-8B7F-E28DC346B845}">
      <dsp:nvSpPr>
        <dsp:cNvPr id="0" name=""/>
        <dsp:cNvSpPr/>
      </dsp:nvSpPr>
      <dsp:spPr>
        <a:xfrm rot="16200000">
          <a:off x="4900375" y="2066354"/>
          <a:ext cx="6309320" cy="2176611"/>
        </a:xfrm>
        <a:prstGeom prst="flowChartManualOperation">
          <a:avLst/>
        </a:prstGeom>
        <a:gradFill rotWithShape="0">
          <a:gsLst>
            <a:gs pos="0">
              <a:schemeClr val="accent2">
                <a:hueOff val="9056643"/>
                <a:satOff val="-17387"/>
                <a:lumOff val="4509"/>
                <a:alphaOff val="0"/>
                <a:tint val="100000"/>
                <a:shade val="100000"/>
                <a:satMod val="130000"/>
              </a:schemeClr>
            </a:gs>
            <a:gs pos="100000">
              <a:schemeClr val="accent2">
                <a:hueOff val="9056643"/>
                <a:satOff val="-17387"/>
                <a:lumOff val="450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CN" altLang="en-US" sz="2000" b="1" kern="1200" dirty="0" smtClean="0">
              <a:solidFill>
                <a:srgbClr val="FF0000"/>
              </a:solidFill>
              <a:latin typeface="微软雅黑" pitchFamily="34" charset="-122"/>
              <a:ea typeface="微软雅黑" pitchFamily="34" charset="-122"/>
            </a:rPr>
            <a:t>交易管理部</a:t>
          </a:r>
          <a:endParaRPr lang="zh-CN" altLang="en-US" sz="2000" b="1" kern="1200" dirty="0">
            <a:solidFill>
              <a:srgbClr val="FF0000"/>
            </a:solidFill>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报价回购阶段报</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报价回购概况</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报价回购周报</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交易代码管理报表</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融资融券多维分析</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融资</a:t>
          </a:r>
          <a:r>
            <a:rPr lang="zh-CN" altLang="en-US" sz="1400" kern="1200" smtClean="0">
              <a:latin typeface="微软雅黑" pitchFamily="34" charset="-122"/>
              <a:ea typeface="微软雅黑" pitchFamily="34" charset="-122"/>
            </a:rPr>
            <a:t>融券标的</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转融通月报</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报价回购统计报表</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A</a:t>
          </a:r>
          <a:r>
            <a:rPr lang="zh-CN" altLang="en-US" sz="1400" kern="1200" dirty="0" smtClean="0">
              <a:latin typeface="微软雅黑" pitchFamily="34" charset="-122"/>
              <a:ea typeface="微软雅黑" pitchFamily="34" charset="-122"/>
            </a:rPr>
            <a:t>股净买入</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跨境</a:t>
          </a:r>
          <a:r>
            <a:rPr lang="en-US" altLang="zh-CN" sz="1400" kern="1200" dirty="0" smtClean="0">
              <a:latin typeface="微软雅黑" pitchFamily="34" charset="-122"/>
              <a:ea typeface="微软雅黑" pitchFamily="34" charset="-122"/>
            </a:rPr>
            <a:t>ETF</a:t>
          </a:r>
          <a:r>
            <a:rPr lang="zh-CN" altLang="en-US" sz="1400" kern="1200" dirty="0" smtClean="0">
              <a:latin typeface="微软雅黑" pitchFamily="34" charset="-122"/>
              <a:ea typeface="微软雅黑" pitchFamily="34" charset="-122"/>
            </a:rPr>
            <a:t>统计</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交易公开信息披露</a:t>
          </a:r>
          <a:endParaRPr lang="zh-CN" altLang="en-US" sz="1400" kern="1200" dirty="0">
            <a:latin typeface="微软雅黑" pitchFamily="34" charset="-122"/>
            <a:ea typeface="微软雅黑" pitchFamily="34" charset="-122"/>
          </a:endParaRPr>
        </a:p>
      </dsp:txBody>
      <dsp:txXfrm rot="5400000">
        <a:off x="6966729" y="1261864"/>
        <a:ext cx="2176611" cy="37855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B2690-B863-4119-82A4-8AD1792D86FA}">
      <dsp:nvSpPr>
        <dsp:cNvPr id="0" name=""/>
        <dsp:cNvSpPr/>
      </dsp:nvSpPr>
      <dsp:spPr>
        <a:xfrm>
          <a:off x="5247" y="2221"/>
          <a:ext cx="8774481" cy="1480523"/>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100000"/>
            </a:lnSpc>
            <a:spcBef>
              <a:spcPct val="0"/>
            </a:spcBef>
            <a:spcAft>
              <a:spcPts val="0"/>
            </a:spcAft>
          </a:pPr>
          <a:r>
            <a:rPr lang="zh-CN" altLang="en-US" sz="3200" kern="1200" dirty="0" smtClean="0">
              <a:latin typeface="微软雅黑" pitchFamily="34" charset="-122"/>
              <a:ea typeface="微软雅黑" pitchFamily="34" charset="-122"/>
            </a:rPr>
            <a:t>监察部历史分析系统</a:t>
          </a:r>
          <a:endParaRPr lang="en-US" altLang="zh-CN" sz="3200" kern="1200" dirty="0" smtClean="0">
            <a:latin typeface="微软雅黑" pitchFamily="34" charset="-122"/>
            <a:ea typeface="微软雅黑" pitchFamily="34" charset="-122"/>
          </a:endParaRPr>
        </a:p>
        <a:p>
          <a:pPr lvl="0" algn="ctr" defTabSz="1422400">
            <a:lnSpc>
              <a:spcPct val="100000"/>
            </a:lnSpc>
            <a:spcBef>
              <a:spcPct val="0"/>
            </a:spcBef>
            <a:spcAft>
              <a:spcPts val="0"/>
            </a:spcAft>
          </a:pPr>
          <a:r>
            <a:rPr lang="en-US" altLang="zh-CN" sz="3200" kern="1200" dirty="0" smtClean="0">
              <a:latin typeface="微软雅黑" pitchFamily="34" charset="-122"/>
              <a:ea typeface="微软雅黑" pitchFamily="34" charset="-122"/>
            </a:rPr>
            <a:t>8</a:t>
          </a:r>
          <a:r>
            <a:rPr lang="zh-CN" altLang="en-US" sz="3200" kern="1200" dirty="0" smtClean="0">
              <a:latin typeface="微软雅黑" pitchFamily="34" charset="-122"/>
              <a:ea typeface="微软雅黑" pitchFamily="34" charset="-122"/>
            </a:rPr>
            <a:t>大模块，</a:t>
          </a:r>
          <a:r>
            <a:rPr lang="en-US" altLang="zh-CN" sz="3200" kern="1200" dirty="0" smtClean="0">
              <a:latin typeface="微软雅黑" pitchFamily="34" charset="-122"/>
              <a:ea typeface="微软雅黑" pitchFamily="34" charset="-122"/>
            </a:rPr>
            <a:t>13</a:t>
          </a:r>
          <a:r>
            <a:rPr lang="zh-CN" altLang="en-US" sz="3200" kern="1200" dirty="0" smtClean="0">
              <a:latin typeface="微软雅黑" pitchFamily="34" charset="-122"/>
              <a:ea typeface="微软雅黑" pitchFamily="34" charset="-122"/>
            </a:rPr>
            <a:t>个应用</a:t>
          </a:r>
          <a:endParaRPr lang="zh-CN" altLang="en-US" sz="3200" kern="1200" dirty="0">
            <a:latin typeface="微软雅黑" pitchFamily="34" charset="-122"/>
            <a:ea typeface="微软雅黑" pitchFamily="34" charset="-122"/>
          </a:endParaRPr>
        </a:p>
      </dsp:txBody>
      <dsp:txXfrm>
        <a:off x="48610" y="45584"/>
        <a:ext cx="8687755" cy="1393797"/>
      </dsp:txXfrm>
    </dsp:sp>
    <dsp:sp modelId="{ED0FFBB2-0C06-403E-A81E-B33E0E3D0146}">
      <dsp:nvSpPr>
        <dsp:cNvPr id="0" name=""/>
        <dsp:cNvSpPr/>
      </dsp:nvSpPr>
      <dsp:spPr>
        <a:xfrm>
          <a:off x="5247" y="1636002"/>
          <a:ext cx="635924" cy="1480523"/>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大宗交易查询模块</a:t>
          </a:r>
          <a:endParaRPr lang="zh-CN" altLang="en-US" sz="1400" kern="1200" dirty="0">
            <a:latin typeface="微软雅黑" pitchFamily="34" charset="-122"/>
            <a:ea typeface="微软雅黑" pitchFamily="34" charset="-122"/>
          </a:endParaRPr>
        </a:p>
      </dsp:txBody>
      <dsp:txXfrm>
        <a:off x="23873" y="1654628"/>
        <a:ext cx="598672" cy="1443271"/>
      </dsp:txXfrm>
    </dsp:sp>
    <dsp:sp modelId="{6F27E886-FE42-4B2A-9580-A3FA212A05D6}">
      <dsp:nvSpPr>
        <dsp:cNvPr id="0" name=""/>
        <dsp:cNvSpPr/>
      </dsp:nvSpPr>
      <dsp:spPr>
        <a:xfrm>
          <a:off x="5247"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大宗交易查询</a:t>
          </a:r>
          <a:endParaRPr lang="zh-CN" altLang="en-US" sz="1400" kern="1200" dirty="0">
            <a:latin typeface="微软雅黑" pitchFamily="34" charset="-122"/>
            <a:ea typeface="微软雅黑" pitchFamily="34" charset="-122"/>
          </a:endParaRPr>
        </a:p>
      </dsp:txBody>
      <dsp:txXfrm>
        <a:off x="23873" y="3288408"/>
        <a:ext cx="598672" cy="1443271"/>
      </dsp:txXfrm>
    </dsp:sp>
    <dsp:sp modelId="{3D1CFA2C-4250-4320-92DF-D79EEE2961B8}">
      <dsp:nvSpPr>
        <dsp:cNvPr id="0" name=""/>
        <dsp:cNvSpPr/>
      </dsp:nvSpPr>
      <dsp:spPr>
        <a:xfrm>
          <a:off x="694588" y="1636002"/>
          <a:ext cx="635924" cy="1480523"/>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交易营业部变更查询模块</a:t>
          </a:r>
          <a:endParaRPr lang="zh-CN" altLang="en-US" sz="1400" kern="1200" dirty="0">
            <a:latin typeface="微软雅黑" pitchFamily="34" charset="-122"/>
            <a:ea typeface="微软雅黑" pitchFamily="34" charset="-122"/>
          </a:endParaRPr>
        </a:p>
      </dsp:txBody>
      <dsp:txXfrm>
        <a:off x="713214" y="1654628"/>
        <a:ext cx="598672" cy="1443271"/>
      </dsp:txXfrm>
    </dsp:sp>
    <dsp:sp modelId="{0DC6C3D1-94F8-4465-AA1B-8C2DEFED8555}">
      <dsp:nvSpPr>
        <dsp:cNvPr id="0" name=""/>
        <dsp:cNvSpPr/>
      </dsp:nvSpPr>
      <dsp:spPr>
        <a:xfrm>
          <a:off x="694588"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交易营业部变更查询</a:t>
          </a:r>
          <a:endParaRPr lang="zh-CN" altLang="en-US" sz="1400" kern="1200" dirty="0">
            <a:latin typeface="微软雅黑" pitchFamily="34" charset="-122"/>
            <a:ea typeface="微软雅黑" pitchFamily="34" charset="-122"/>
          </a:endParaRPr>
        </a:p>
      </dsp:txBody>
      <dsp:txXfrm>
        <a:off x="713214" y="3288408"/>
        <a:ext cx="598672" cy="1443271"/>
      </dsp:txXfrm>
    </dsp:sp>
    <dsp:sp modelId="{6BAAB8A0-0E6A-4882-A181-40E780523D08}">
      <dsp:nvSpPr>
        <dsp:cNvPr id="0" name=""/>
        <dsp:cNvSpPr/>
      </dsp:nvSpPr>
      <dsp:spPr>
        <a:xfrm>
          <a:off x="1383930" y="1636002"/>
          <a:ext cx="635924" cy="1480523"/>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维度信息查询模块</a:t>
          </a:r>
          <a:endParaRPr lang="zh-CN" altLang="en-US" sz="1400" kern="1200" dirty="0">
            <a:latin typeface="微软雅黑" pitchFamily="34" charset="-122"/>
            <a:ea typeface="微软雅黑" pitchFamily="34" charset="-122"/>
          </a:endParaRPr>
        </a:p>
      </dsp:txBody>
      <dsp:txXfrm>
        <a:off x="1402556" y="1654628"/>
        <a:ext cx="598672" cy="1443271"/>
      </dsp:txXfrm>
    </dsp:sp>
    <dsp:sp modelId="{43A0B489-4E77-4384-AE1E-12DAFB692495}">
      <dsp:nvSpPr>
        <dsp:cNvPr id="0" name=""/>
        <dsp:cNvSpPr/>
      </dsp:nvSpPr>
      <dsp:spPr>
        <a:xfrm>
          <a:off x="1383930" y="3269782"/>
          <a:ext cx="635924" cy="148052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bg1"/>
              </a:solidFill>
              <a:latin typeface="微软雅黑" pitchFamily="34" charset="-122"/>
              <a:ea typeface="微软雅黑" pitchFamily="34" charset="-122"/>
            </a:rPr>
            <a:t>维度信息查询</a:t>
          </a:r>
          <a:endParaRPr lang="zh-CN" altLang="en-US" sz="1600" b="1" kern="1200" dirty="0">
            <a:solidFill>
              <a:schemeClr val="bg1"/>
            </a:solidFill>
            <a:latin typeface="微软雅黑" pitchFamily="34" charset="-122"/>
            <a:ea typeface="微软雅黑" pitchFamily="34" charset="-122"/>
          </a:endParaRPr>
        </a:p>
      </dsp:txBody>
      <dsp:txXfrm>
        <a:off x="1402556" y="3288408"/>
        <a:ext cx="598672" cy="1443271"/>
      </dsp:txXfrm>
    </dsp:sp>
    <dsp:sp modelId="{2A2E50F9-68E6-4CFD-936A-AF96470B33BE}">
      <dsp:nvSpPr>
        <dsp:cNvPr id="0" name=""/>
        <dsp:cNvSpPr/>
      </dsp:nvSpPr>
      <dsp:spPr>
        <a:xfrm>
          <a:off x="2073272" y="1636002"/>
          <a:ext cx="3286456" cy="1480523"/>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数据协查模块</a:t>
          </a:r>
          <a:endParaRPr lang="zh-CN" altLang="en-US" sz="1400" kern="1200" dirty="0">
            <a:latin typeface="微软雅黑" pitchFamily="34" charset="-122"/>
            <a:ea typeface="微软雅黑" pitchFamily="34" charset="-122"/>
          </a:endParaRPr>
        </a:p>
      </dsp:txBody>
      <dsp:txXfrm>
        <a:off x="2116635" y="1679365"/>
        <a:ext cx="3199730" cy="1393797"/>
      </dsp:txXfrm>
    </dsp:sp>
    <dsp:sp modelId="{1CB954C1-DAFE-416E-88F5-2ABA249A851F}">
      <dsp:nvSpPr>
        <dsp:cNvPr id="0" name=""/>
        <dsp:cNvSpPr/>
      </dsp:nvSpPr>
      <dsp:spPr>
        <a:xfrm>
          <a:off x="2073272"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账面盈利计算 </a:t>
          </a:r>
          <a:endParaRPr lang="zh-CN" altLang="en-US" sz="1400" kern="1200" dirty="0">
            <a:latin typeface="微软雅黑" pitchFamily="34" charset="-122"/>
            <a:ea typeface="微软雅黑" pitchFamily="34" charset="-122"/>
          </a:endParaRPr>
        </a:p>
      </dsp:txBody>
      <dsp:txXfrm>
        <a:off x="2091898" y="3288408"/>
        <a:ext cx="598672" cy="1443271"/>
      </dsp:txXfrm>
    </dsp:sp>
    <dsp:sp modelId="{784E025C-91CC-4289-94DF-CE2AB9AF0172}">
      <dsp:nvSpPr>
        <dsp:cNvPr id="0" name=""/>
        <dsp:cNvSpPr/>
      </dsp:nvSpPr>
      <dsp:spPr>
        <a:xfrm>
          <a:off x="2735905"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先进先出</a:t>
          </a:r>
          <a:r>
            <a:rPr lang="en-US" altLang="en-US"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后进先出计算 </a:t>
          </a:r>
          <a:endParaRPr lang="zh-CN" altLang="en-US" sz="1400" kern="1200" dirty="0">
            <a:latin typeface="微软雅黑" pitchFamily="34" charset="-122"/>
            <a:ea typeface="微软雅黑" pitchFamily="34" charset="-122"/>
          </a:endParaRPr>
        </a:p>
      </dsp:txBody>
      <dsp:txXfrm>
        <a:off x="2754531" y="3288408"/>
        <a:ext cx="598672" cy="1443271"/>
      </dsp:txXfrm>
    </dsp:sp>
    <dsp:sp modelId="{49F68D10-EB5D-4FC8-BF74-B5FFF54FE23B}">
      <dsp:nvSpPr>
        <dsp:cNvPr id="0" name=""/>
        <dsp:cNvSpPr/>
      </dsp:nvSpPr>
      <dsp:spPr>
        <a:xfrm>
          <a:off x="3398538"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交易记录查询 </a:t>
          </a:r>
          <a:endParaRPr lang="zh-CN" altLang="en-US" sz="1400" kern="1200" dirty="0">
            <a:latin typeface="微软雅黑" pitchFamily="34" charset="-122"/>
            <a:ea typeface="微软雅黑" pitchFamily="34" charset="-122"/>
          </a:endParaRPr>
        </a:p>
      </dsp:txBody>
      <dsp:txXfrm>
        <a:off x="3417164" y="3288408"/>
        <a:ext cx="598672" cy="1443271"/>
      </dsp:txXfrm>
    </dsp:sp>
    <dsp:sp modelId="{7A7E16ED-7969-472F-818F-898803359E72}">
      <dsp:nvSpPr>
        <dsp:cNvPr id="0" name=""/>
        <dsp:cNvSpPr/>
      </dsp:nvSpPr>
      <dsp:spPr>
        <a:xfrm>
          <a:off x="4061171"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庄股协查指标查询</a:t>
          </a:r>
          <a:endParaRPr lang="zh-CN" altLang="en-US" sz="1400" kern="1200" dirty="0">
            <a:latin typeface="微软雅黑" pitchFamily="34" charset="-122"/>
            <a:ea typeface="微软雅黑" pitchFamily="34" charset="-122"/>
          </a:endParaRPr>
        </a:p>
      </dsp:txBody>
      <dsp:txXfrm>
        <a:off x="4079797" y="3288408"/>
        <a:ext cx="598672" cy="1443271"/>
      </dsp:txXfrm>
    </dsp:sp>
    <dsp:sp modelId="{9B03F9B0-8FDF-4085-A97F-8622A8605FD7}">
      <dsp:nvSpPr>
        <dsp:cNvPr id="0" name=""/>
        <dsp:cNvSpPr/>
      </dsp:nvSpPr>
      <dsp:spPr>
        <a:xfrm>
          <a:off x="4723804"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短线协查指标 </a:t>
          </a:r>
          <a:endParaRPr lang="zh-CN" altLang="en-US" sz="1400" kern="1200" dirty="0">
            <a:latin typeface="微软雅黑" pitchFamily="34" charset="-122"/>
            <a:ea typeface="微软雅黑" pitchFamily="34" charset="-122"/>
          </a:endParaRPr>
        </a:p>
      </dsp:txBody>
      <dsp:txXfrm>
        <a:off x="4742430" y="3288408"/>
        <a:ext cx="598672" cy="1443271"/>
      </dsp:txXfrm>
    </dsp:sp>
    <dsp:sp modelId="{7CABC135-1DAB-4291-B53C-0EF62D430880}">
      <dsp:nvSpPr>
        <dsp:cNvPr id="0" name=""/>
        <dsp:cNvSpPr/>
      </dsp:nvSpPr>
      <dsp:spPr>
        <a:xfrm>
          <a:off x="5413146" y="1636002"/>
          <a:ext cx="635924" cy="1480523"/>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资产重组核查报告模块</a:t>
          </a:r>
          <a:endParaRPr lang="zh-CN" altLang="en-US" sz="1400" kern="1200" dirty="0">
            <a:latin typeface="微软雅黑" pitchFamily="34" charset="-122"/>
            <a:ea typeface="微软雅黑" pitchFamily="34" charset="-122"/>
          </a:endParaRPr>
        </a:p>
      </dsp:txBody>
      <dsp:txXfrm>
        <a:off x="5431772" y="1654628"/>
        <a:ext cx="598672" cy="1443271"/>
      </dsp:txXfrm>
    </dsp:sp>
    <dsp:sp modelId="{BD31EDB3-DADA-49DF-AB09-99F46446BC99}">
      <dsp:nvSpPr>
        <dsp:cNvPr id="0" name=""/>
        <dsp:cNvSpPr/>
      </dsp:nvSpPr>
      <dsp:spPr>
        <a:xfrm>
          <a:off x="5413146"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资产重组核查报告</a:t>
          </a:r>
          <a:endParaRPr lang="zh-CN" altLang="en-US" sz="1400" kern="1200" dirty="0">
            <a:latin typeface="微软雅黑" pitchFamily="34" charset="-122"/>
            <a:ea typeface="微软雅黑" pitchFamily="34" charset="-122"/>
          </a:endParaRPr>
        </a:p>
      </dsp:txBody>
      <dsp:txXfrm>
        <a:off x="5431772" y="3288408"/>
        <a:ext cx="598672" cy="1443271"/>
      </dsp:txXfrm>
    </dsp:sp>
    <dsp:sp modelId="{ED3B0EE1-1133-41E5-8AA0-AF252557F7E4}">
      <dsp:nvSpPr>
        <dsp:cNvPr id="0" name=""/>
        <dsp:cNvSpPr/>
      </dsp:nvSpPr>
      <dsp:spPr>
        <a:xfrm>
          <a:off x="6102488" y="1636002"/>
          <a:ext cx="635924" cy="1480523"/>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内幕交易账户特征分析模块</a:t>
          </a:r>
          <a:endParaRPr lang="zh-CN" altLang="en-US" sz="1400" kern="1200" dirty="0">
            <a:latin typeface="微软雅黑" pitchFamily="34" charset="-122"/>
            <a:ea typeface="微软雅黑" pitchFamily="34" charset="-122"/>
          </a:endParaRPr>
        </a:p>
      </dsp:txBody>
      <dsp:txXfrm>
        <a:off x="6121114" y="1654628"/>
        <a:ext cx="598672" cy="1443271"/>
      </dsp:txXfrm>
    </dsp:sp>
    <dsp:sp modelId="{92D49CEC-98D6-497B-A983-5988D1337B84}">
      <dsp:nvSpPr>
        <dsp:cNvPr id="0" name=""/>
        <dsp:cNvSpPr/>
      </dsp:nvSpPr>
      <dsp:spPr>
        <a:xfrm>
          <a:off x="6102488"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内幕交易账户特征分析</a:t>
          </a:r>
          <a:endParaRPr lang="zh-CN" altLang="en-US" sz="1400" kern="1200" dirty="0">
            <a:latin typeface="微软雅黑" pitchFamily="34" charset="-122"/>
            <a:ea typeface="微软雅黑" pitchFamily="34" charset="-122"/>
          </a:endParaRPr>
        </a:p>
      </dsp:txBody>
      <dsp:txXfrm>
        <a:off x="6121114" y="3288408"/>
        <a:ext cx="598672" cy="1443271"/>
      </dsp:txXfrm>
    </dsp:sp>
    <dsp:sp modelId="{EF6C3143-6F21-4E2A-8548-AED6E33F8C5F}">
      <dsp:nvSpPr>
        <dsp:cNvPr id="0" name=""/>
        <dsp:cNvSpPr/>
      </dsp:nvSpPr>
      <dsp:spPr>
        <a:xfrm>
          <a:off x="6791829" y="1636002"/>
          <a:ext cx="1298557" cy="1480523"/>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可疑对象分析模块</a:t>
          </a:r>
          <a:endParaRPr lang="zh-CN" altLang="en-US" sz="1400" kern="1200" dirty="0">
            <a:latin typeface="微软雅黑" pitchFamily="34" charset="-122"/>
            <a:ea typeface="微软雅黑" pitchFamily="34" charset="-122"/>
          </a:endParaRPr>
        </a:p>
      </dsp:txBody>
      <dsp:txXfrm>
        <a:off x="6829862" y="1674035"/>
        <a:ext cx="1222491" cy="1404457"/>
      </dsp:txXfrm>
    </dsp:sp>
    <dsp:sp modelId="{82FC9F67-33E0-426D-BD2C-73CC50CDEF2E}">
      <dsp:nvSpPr>
        <dsp:cNvPr id="0" name=""/>
        <dsp:cNvSpPr/>
      </dsp:nvSpPr>
      <dsp:spPr>
        <a:xfrm>
          <a:off x="6791829"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可疑对象分析 </a:t>
          </a:r>
          <a:endParaRPr lang="zh-CN" altLang="en-US" sz="1400" kern="1200" dirty="0">
            <a:latin typeface="微软雅黑" pitchFamily="34" charset="-122"/>
            <a:ea typeface="微软雅黑" pitchFamily="34" charset="-122"/>
          </a:endParaRPr>
        </a:p>
      </dsp:txBody>
      <dsp:txXfrm>
        <a:off x="6810455" y="3288408"/>
        <a:ext cx="598672" cy="1443271"/>
      </dsp:txXfrm>
    </dsp:sp>
    <dsp:sp modelId="{85C27167-D624-4AD1-BFA6-9F14AE840F20}">
      <dsp:nvSpPr>
        <dsp:cNvPr id="0" name=""/>
        <dsp:cNvSpPr/>
      </dsp:nvSpPr>
      <dsp:spPr>
        <a:xfrm>
          <a:off x="7454462" y="3269782"/>
          <a:ext cx="635924" cy="148052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两组账户对倒明细</a:t>
          </a:r>
          <a:endParaRPr lang="zh-CN" altLang="en-US" sz="1400" kern="1200" dirty="0">
            <a:latin typeface="微软雅黑" pitchFamily="34" charset="-122"/>
            <a:ea typeface="微软雅黑" pitchFamily="34" charset="-122"/>
          </a:endParaRPr>
        </a:p>
      </dsp:txBody>
      <dsp:txXfrm>
        <a:off x="7473088" y="3288408"/>
        <a:ext cx="598672" cy="1443271"/>
      </dsp:txXfrm>
    </dsp:sp>
    <dsp:sp modelId="{60F63539-8C6C-433B-A986-D09B9638D9FC}">
      <dsp:nvSpPr>
        <dsp:cNvPr id="0" name=""/>
        <dsp:cNvSpPr/>
      </dsp:nvSpPr>
      <dsp:spPr>
        <a:xfrm>
          <a:off x="8143804" y="1636002"/>
          <a:ext cx="635924" cy="1480523"/>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成交回放模块</a:t>
          </a:r>
          <a:endParaRPr lang="zh-CN" altLang="en-US" sz="1400" kern="1200" dirty="0">
            <a:latin typeface="微软雅黑" pitchFamily="34" charset="-122"/>
            <a:ea typeface="微软雅黑" pitchFamily="34" charset="-122"/>
          </a:endParaRPr>
        </a:p>
      </dsp:txBody>
      <dsp:txXfrm>
        <a:off x="8162430" y="1654628"/>
        <a:ext cx="598672" cy="1443271"/>
      </dsp:txXfrm>
    </dsp:sp>
    <dsp:sp modelId="{4AAD52DE-6CF4-4A4D-A934-5B78DCA573FA}">
      <dsp:nvSpPr>
        <dsp:cNvPr id="0" name=""/>
        <dsp:cNvSpPr/>
      </dsp:nvSpPr>
      <dsp:spPr>
        <a:xfrm>
          <a:off x="8143804" y="3269782"/>
          <a:ext cx="635924" cy="148052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成交回放</a:t>
          </a:r>
          <a:endParaRPr lang="zh-CN" altLang="en-US" sz="1800" b="1" kern="1200" dirty="0">
            <a:latin typeface="微软雅黑" pitchFamily="34" charset="-122"/>
            <a:ea typeface="微软雅黑" pitchFamily="34" charset="-122"/>
          </a:endParaRPr>
        </a:p>
      </dsp:txBody>
      <dsp:txXfrm>
        <a:off x="8162430" y="3288408"/>
        <a:ext cx="598672" cy="14432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A98E2-25C4-4486-8EE7-8DA952DF72EC}">
      <dsp:nvSpPr>
        <dsp:cNvPr id="0" name=""/>
        <dsp:cNvSpPr/>
      </dsp:nvSpPr>
      <dsp:spPr>
        <a:xfrm>
          <a:off x="4495204" y="878160"/>
          <a:ext cx="3120485" cy="402023"/>
        </a:xfrm>
        <a:custGeom>
          <a:avLst/>
          <a:gdLst/>
          <a:ahLst/>
          <a:cxnLst/>
          <a:rect l="0" t="0" r="0" b="0"/>
          <a:pathLst>
            <a:path>
              <a:moveTo>
                <a:pt x="0" y="0"/>
              </a:moveTo>
              <a:lnTo>
                <a:pt x="0" y="273967"/>
              </a:lnTo>
              <a:lnTo>
                <a:pt x="3120485" y="273967"/>
              </a:lnTo>
              <a:lnTo>
                <a:pt x="3120485" y="402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4B6977-0A9F-40CE-AC95-17485DF5392F}">
      <dsp:nvSpPr>
        <dsp:cNvPr id="0" name=""/>
        <dsp:cNvSpPr/>
      </dsp:nvSpPr>
      <dsp:spPr>
        <a:xfrm>
          <a:off x="4495204" y="878160"/>
          <a:ext cx="1032245" cy="402023"/>
        </a:xfrm>
        <a:custGeom>
          <a:avLst/>
          <a:gdLst/>
          <a:ahLst/>
          <a:cxnLst/>
          <a:rect l="0" t="0" r="0" b="0"/>
          <a:pathLst>
            <a:path>
              <a:moveTo>
                <a:pt x="0" y="0"/>
              </a:moveTo>
              <a:lnTo>
                <a:pt x="0" y="273967"/>
              </a:lnTo>
              <a:lnTo>
                <a:pt x="1032245" y="273967"/>
              </a:lnTo>
              <a:lnTo>
                <a:pt x="1032245" y="402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963F83-E1D2-4639-A58D-444195845B6D}">
      <dsp:nvSpPr>
        <dsp:cNvPr id="0" name=""/>
        <dsp:cNvSpPr/>
      </dsp:nvSpPr>
      <dsp:spPr>
        <a:xfrm>
          <a:off x="3525398" y="878160"/>
          <a:ext cx="969806" cy="402023"/>
        </a:xfrm>
        <a:custGeom>
          <a:avLst/>
          <a:gdLst/>
          <a:ahLst/>
          <a:cxnLst/>
          <a:rect l="0" t="0" r="0" b="0"/>
          <a:pathLst>
            <a:path>
              <a:moveTo>
                <a:pt x="969806" y="0"/>
              </a:moveTo>
              <a:lnTo>
                <a:pt x="969806" y="273967"/>
              </a:lnTo>
              <a:lnTo>
                <a:pt x="0" y="273967"/>
              </a:lnTo>
              <a:lnTo>
                <a:pt x="0" y="402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A88C15-B199-4F60-A11E-4710F1EA2EDA}">
      <dsp:nvSpPr>
        <dsp:cNvPr id="0" name=""/>
        <dsp:cNvSpPr/>
      </dsp:nvSpPr>
      <dsp:spPr>
        <a:xfrm>
          <a:off x="1432569" y="878160"/>
          <a:ext cx="3062635" cy="402023"/>
        </a:xfrm>
        <a:custGeom>
          <a:avLst/>
          <a:gdLst/>
          <a:ahLst/>
          <a:cxnLst/>
          <a:rect l="0" t="0" r="0" b="0"/>
          <a:pathLst>
            <a:path>
              <a:moveTo>
                <a:pt x="3062635" y="0"/>
              </a:moveTo>
              <a:lnTo>
                <a:pt x="3062635" y="273967"/>
              </a:lnTo>
              <a:lnTo>
                <a:pt x="0" y="273967"/>
              </a:lnTo>
              <a:lnTo>
                <a:pt x="0" y="402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04FEC5-6859-4085-A356-AE4125F769B1}">
      <dsp:nvSpPr>
        <dsp:cNvPr id="0" name=""/>
        <dsp:cNvSpPr/>
      </dsp:nvSpPr>
      <dsp:spPr>
        <a:xfrm>
          <a:off x="3804046" y="390"/>
          <a:ext cx="1382315" cy="87777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BCC5A2-F9DE-4116-9D21-759DCE4413D8}">
      <dsp:nvSpPr>
        <dsp:cNvPr id="0" name=""/>
        <dsp:cNvSpPr/>
      </dsp:nvSpPr>
      <dsp:spPr>
        <a:xfrm>
          <a:off x="3957637" y="146301"/>
          <a:ext cx="1382315" cy="87777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数据基础设施</a:t>
          </a:r>
          <a:endParaRPr lang="zh-CN" altLang="en-US" sz="1400" kern="1200" dirty="0">
            <a:latin typeface="微软雅黑" pitchFamily="34" charset="-122"/>
            <a:ea typeface="微软雅黑" pitchFamily="34" charset="-122"/>
          </a:endParaRPr>
        </a:p>
      </dsp:txBody>
      <dsp:txXfrm>
        <a:off x="3983346" y="172010"/>
        <a:ext cx="1330897" cy="826352"/>
      </dsp:txXfrm>
    </dsp:sp>
    <dsp:sp modelId="{E82B50DC-8D9B-41BA-B943-02DCD1EC4F66}">
      <dsp:nvSpPr>
        <dsp:cNvPr id="0" name=""/>
        <dsp:cNvSpPr/>
      </dsp:nvSpPr>
      <dsp:spPr>
        <a:xfrm>
          <a:off x="741411" y="1280184"/>
          <a:ext cx="1382315" cy="877770"/>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9141BB6-CB82-4DB6-B367-5ACD75F388B2}">
      <dsp:nvSpPr>
        <dsp:cNvPr id="0" name=""/>
        <dsp:cNvSpPr/>
      </dsp:nvSpPr>
      <dsp:spPr>
        <a:xfrm>
          <a:off x="895002" y="1426095"/>
          <a:ext cx="1382315" cy="87777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数据仓库</a:t>
          </a:r>
          <a:endParaRPr lang="zh-CN" altLang="en-US" sz="1400" kern="1200" dirty="0">
            <a:latin typeface="微软雅黑" pitchFamily="34" charset="-122"/>
            <a:ea typeface="微软雅黑" pitchFamily="34" charset="-122"/>
          </a:endParaRPr>
        </a:p>
      </dsp:txBody>
      <dsp:txXfrm>
        <a:off x="920711" y="1451804"/>
        <a:ext cx="1330897" cy="826352"/>
      </dsp:txXfrm>
    </dsp:sp>
    <dsp:sp modelId="{E85EEB6D-6CFE-4D82-A055-208A5A7A5159}">
      <dsp:nvSpPr>
        <dsp:cNvPr id="0" name=""/>
        <dsp:cNvSpPr/>
      </dsp:nvSpPr>
      <dsp:spPr>
        <a:xfrm>
          <a:off x="2834240" y="1280184"/>
          <a:ext cx="1382315" cy="877770"/>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0E1BD1F-BEAB-4C08-84AE-057A420F74F9}">
      <dsp:nvSpPr>
        <dsp:cNvPr id="0" name=""/>
        <dsp:cNvSpPr/>
      </dsp:nvSpPr>
      <dsp:spPr>
        <a:xfrm>
          <a:off x="2987830" y="1426095"/>
          <a:ext cx="1382315" cy="87777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文件系统</a:t>
          </a:r>
          <a:endParaRPr lang="zh-CN" altLang="en-US" sz="1400" kern="1200" dirty="0">
            <a:latin typeface="微软雅黑" pitchFamily="34" charset="-122"/>
            <a:ea typeface="微软雅黑" pitchFamily="34" charset="-122"/>
          </a:endParaRPr>
        </a:p>
      </dsp:txBody>
      <dsp:txXfrm>
        <a:off x="3013539" y="1451804"/>
        <a:ext cx="1330897" cy="826352"/>
      </dsp:txXfrm>
    </dsp:sp>
    <dsp:sp modelId="{DDF90CBE-5241-4123-A766-221E70DB8F8E}">
      <dsp:nvSpPr>
        <dsp:cNvPr id="0" name=""/>
        <dsp:cNvSpPr/>
      </dsp:nvSpPr>
      <dsp:spPr>
        <a:xfrm>
          <a:off x="4836292" y="1280184"/>
          <a:ext cx="1382315" cy="877770"/>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4FF890C-1BA0-44C0-BA1C-3A9E5C5CB9C2}">
      <dsp:nvSpPr>
        <dsp:cNvPr id="0" name=""/>
        <dsp:cNvSpPr/>
      </dsp:nvSpPr>
      <dsp:spPr>
        <a:xfrm>
          <a:off x="4989883" y="1426095"/>
          <a:ext cx="1382315" cy="87777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本地集中备份</a:t>
          </a:r>
          <a:endParaRPr lang="zh-CN" altLang="en-US" sz="1400" kern="1200" dirty="0">
            <a:latin typeface="微软雅黑" pitchFamily="34" charset="-122"/>
            <a:ea typeface="微软雅黑" pitchFamily="34" charset="-122"/>
          </a:endParaRPr>
        </a:p>
      </dsp:txBody>
      <dsp:txXfrm>
        <a:off x="5015592" y="1451804"/>
        <a:ext cx="1330897" cy="826352"/>
      </dsp:txXfrm>
    </dsp:sp>
    <dsp:sp modelId="{002DD7F0-35A7-49C2-9530-4DA5B5A88186}">
      <dsp:nvSpPr>
        <dsp:cNvPr id="0" name=""/>
        <dsp:cNvSpPr/>
      </dsp:nvSpPr>
      <dsp:spPr>
        <a:xfrm>
          <a:off x="6924532" y="1280184"/>
          <a:ext cx="1382315" cy="877770"/>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B6F9BD4-3478-4E31-A5D6-F471BDBED996}">
      <dsp:nvSpPr>
        <dsp:cNvPr id="0" name=""/>
        <dsp:cNvSpPr/>
      </dsp:nvSpPr>
      <dsp:spPr>
        <a:xfrm>
          <a:off x="7078122" y="1426095"/>
          <a:ext cx="1382315" cy="87777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远程备份</a:t>
          </a:r>
          <a:endParaRPr lang="zh-CN" altLang="en-US" sz="1400" kern="1200" dirty="0">
            <a:latin typeface="微软雅黑" pitchFamily="34" charset="-122"/>
            <a:ea typeface="微软雅黑" pitchFamily="34" charset="-122"/>
          </a:endParaRPr>
        </a:p>
      </dsp:txBody>
      <dsp:txXfrm>
        <a:off x="7103831" y="1451804"/>
        <a:ext cx="1330897" cy="8263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233FA-8A6A-47A5-BD32-890348D6D1FD}">
      <dsp:nvSpPr>
        <dsp:cNvPr id="0" name=""/>
        <dsp:cNvSpPr/>
      </dsp:nvSpPr>
      <dsp:spPr>
        <a:xfrm>
          <a:off x="0" y="295225"/>
          <a:ext cx="6096000" cy="3780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BCE4F2B-E58E-4D20-A208-91A8D76060FA}">
      <dsp:nvSpPr>
        <dsp:cNvPr id="0" name=""/>
        <dsp:cNvSpPr/>
      </dsp:nvSpPr>
      <dsp:spPr>
        <a:xfrm>
          <a:off x="304800" y="73825"/>
          <a:ext cx="4267200" cy="4428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altLang="en-US" sz="1500" b="1" kern="1200" dirty="0" smtClean="0">
              <a:latin typeface="微软雅黑" pitchFamily="34" charset="-122"/>
              <a:ea typeface="微软雅黑" pitchFamily="34" charset="-122"/>
            </a:rPr>
            <a:t>数据仓库简介</a:t>
          </a:r>
          <a:endParaRPr lang="zh-CN" altLang="en-US" sz="1500" b="1" kern="1200" dirty="0">
            <a:latin typeface="微软雅黑" pitchFamily="34" charset="-122"/>
            <a:ea typeface="微软雅黑" pitchFamily="34" charset="-122"/>
          </a:endParaRPr>
        </a:p>
      </dsp:txBody>
      <dsp:txXfrm>
        <a:off x="326416" y="95441"/>
        <a:ext cx="4223968" cy="399568"/>
      </dsp:txXfrm>
    </dsp:sp>
    <dsp:sp modelId="{94357D0D-7D27-4FE6-835E-E28A96D941B6}">
      <dsp:nvSpPr>
        <dsp:cNvPr id="0" name=""/>
        <dsp:cNvSpPr/>
      </dsp:nvSpPr>
      <dsp:spPr>
        <a:xfrm>
          <a:off x="0" y="975625"/>
          <a:ext cx="6096000" cy="1653750"/>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473117" tIns="312420" rIns="473117"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smtClean="0">
              <a:latin typeface="微软雅黑" pitchFamily="34" charset="-122"/>
              <a:ea typeface="微软雅黑" pitchFamily="34" charset="-122"/>
            </a:rPr>
            <a:t>门户应用</a:t>
          </a:r>
          <a:endParaRPr lang="zh-CN" altLang="en-US" sz="1400" b="1"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b="1" kern="1200" smtClean="0">
              <a:latin typeface="微软雅黑" pitchFamily="34" charset="-122"/>
              <a:ea typeface="微软雅黑" pitchFamily="34" charset="-122"/>
            </a:rPr>
            <a:t>数据输出</a:t>
          </a:r>
          <a:endParaRPr lang="zh-CN" altLang="en-US" sz="1400" b="1"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b="1" kern="1200" smtClean="0">
              <a:latin typeface="微软雅黑" pitchFamily="34" charset="-122"/>
              <a:ea typeface="微软雅黑" pitchFamily="34" charset="-122"/>
            </a:rPr>
            <a:t>直连访问</a:t>
          </a:r>
          <a:endParaRPr lang="zh-CN" altLang="en-US" sz="1400" b="1"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b="1" kern="1200" smtClean="0">
              <a:latin typeface="微软雅黑" pitchFamily="34" charset="-122"/>
              <a:ea typeface="微软雅黑" pitchFamily="34" charset="-122"/>
            </a:rPr>
            <a:t>数据查询</a:t>
          </a:r>
          <a:endParaRPr lang="zh-CN" altLang="en-US" sz="1400" b="1" kern="1200" dirty="0">
            <a:latin typeface="微软雅黑" pitchFamily="34" charset="-122"/>
            <a:ea typeface="微软雅黑" pitchFamily="34" charset="-122"/>
          </a:endParaRPr>
        </a:p>
      </dsp:txBody>
      <dsp:txXfrm>
        <a:off x="0" y="975625"/>
        <a:ext cx="6096000" cy="1653750"/>
      </dsp:txXfrm>
    </dsp:sp>
    <dsp:sp modelId="{D9F2FED6-F3CD-4081-8CA9-E67726D658B5}">
      <dsp:nvSpPr>
        <dsp:cNvPr id="0" name=""/>
        <dsp:cNvSpPr/>
      </dsp:nvSpPr>
      <dsp:spPr>
        <a:xfrm>
          <a:off x="304800" y="754225"/>
          <a:ext cx="4267200" cy="442800"/>
        </a:xfrm>
        <a:prstGeom prst="roundRect">
          <a:avLst/>
        </a:prstGeom>
        <a:gradFill rotWithShape="0">
          <a:gsLst>
            <a:gs pos="0">
              <a:schemeClr val="accent3">
                <a:hueOff val="-3637839"/>
                <a:satOff val="-15037"/>
                <a:lumOff val="980"/>
                <a:alphaOff val="0"/>
                <a:tint val="100000"/>
                <a:shade val="100000"/>
                <a:satMod val="130000"/>
              </a:schemeClr>
            </a:gs>
            <a:gs pos="100000">
              <a:schemeClr val="accent3">
                <a:hueOff val="-3637839"/>
                <a:satOff val="-15037"/>
                <a:lumOff val="98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altLang="en-US" sz="1500" b="1" kern="1200" dirty="0" smtClean="0">
              <a:latin typeface="微软雅黑" pitchFamily="34" charset="-122"/>
              <a:ea typeface="微软雅黑" pitchFamily="34" charset="-122"/>
            </a:rPr>
            <a:t>数据仓库服务</a:t>
          </a:r>
          <a:endParaRPr lang="zh-CN" altLang="en-US" sz="1500" b="1" kern="1200" dirty="0">
            <a:latin typeface="微软雅黑" pitchFamily="34" charset="-122"/>
            <a:ea typeface="微软雅黑" pitchFamily="34" charset="-122"/>
          </a:endParaRPr>
        </a:p>
      </dsp:txBody>
      <dsp:txXfrm>
        <a:off x="326416" y="775841"/>
        <a:ext cx="4223968" cy="399568"/>
      </dsp:txXfrm>
    </dsp:sp>
    <dsp:sp modelId="{81D2F399-A77F-47D8-A0AE-C7986873A500}">
      <dsp:nvSpPr>
        <dsp:cNvPr id="0" name=""/>
        <dsp:cNvSpPr/>
      </dsp:nvSpPr>
      <dsp:spPr>
        <a:xfrm>
          <a:off x="0" y="2931775"/>
          <a:ext cx="6096000" cy="378000"/>
        </a:xfrm>
        <a:prstGeom prst="rect">
          <a:avLst/>
        </a:prstGeom>
        <a:solidFill>
          <a:schemeClr val="lt1">
            <a:alpha val="90000"/>
            <a:hueOff val="0"/>
            <a:satOff val="0"/>
            <a:lumOff val="0"/>
            <a:alphaOff val="0"/>
          </a:schemeClr>
        </a:solidFill>
        <a:ln w="9525" cap="flat" cmpd="sng" algn="ctr">
          <a:solidFill>
            <a:schemeClr val="accent3">
              <a:hueOff val="-7275677"/>
              <a:satOff val="-30074"/>
              <a:lumOff val="1961"/>
              <a:alphaOff val="0"/>
            </a:schemeClr>
          </a:solidFill>
          <a:prstDash val="solid"/>
        </a:ln>
        <a:effectLst/>
      </dsp:spPr>
      <dsp:style>
        <a:lnRef idx="1">
          <a:scrgbClr r="0" g="0" b="0"/>
        </a:lnRef>
        <a:fillRef idx="1">
          <a:scrgbClr r="0" g="0" b="0"/>
        </a:fillRef>
        <a:effectRef idx="0">
          <a:scrgbClr r="0" g="0" b="0"/>
        </a:effectRef>
        <a:fontRef idx="minor"/>
      </dsp:style>
    </dsp:sp>
    <dsp:sp modelId="{EDD95D27-6825-481C-8A95-D965F8F637E5}">
      <dsp:nvSpPr>
        <dsp:cNvPr id="0" name=""/>
        <dsp:cNvSpPr/>
      </dsp:nvSpPr>
      <dsp:spPr>
        <a:xfrm>
          <a:off x="304800" y="2710375"/>
          <a:ext cx="4267200" cy="442800"/>
        </a:xfrm>
        <a:prstGeom prst="roundRect">
          <a:avLst/>
        </a:prstGeom>
        <a:gradFill rotWithShape="0">
          <a:gsLst>
            <a:gs pos="0">
              <a:schemeClr val="accent3">
                <a:hueOff val="-7275677"/>
                <a:satOff val="-30074"/>
                <a:lumOff val="1961"/>
                <a:alphaOff val="0"/>
                <a:tint val="100000"/>
                <a:shade val="100000"/>
                <a:satMod val="130000"/>
              </a:schemeClr>
            </a:gs>
            <a:gs pos="100000">
              <a:schemeClr val="accent3">
                <a:hueOff val="-7275677"/>
                <a:satOff val="-30074"/>
                <a:lumOff val="196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itchFamily="34" charset="-122"/>
              <a:ea typeface="微软雅黑" pitchFamily="34" charset="-122"/>
            </a:rPr>
            <a:t>数据仓库数据</a:t>
          </a:r>
          <a:endParaRPr lang="zh-CN" altLang="en-US" sz="1500" kern="1200" dirty="0">
            <a:latin typeface="微软雅黑" pitchFamily="34" charset="-122"/>
            <a:ea typeface="微软雅黑" pitchFamily="34" charset="-122"/>
          </a:endParaRPr>
        </a:p>
      </dsp:txBody>
      <dsp:txXfrm>
        <a:off x="326416" y="2731991"/>
        <a:ext cx="4223968" cy="399568"/>
      </dsp:txXfrm>
    </dsp:sp>
    <dsp:sp modelId="{C1DF6D99-7D2B-4B4F-A337-6F9560005C4A}">
      <dsp:nvSpPr>
        <dsp:cNvPr id="0" name=""/>
        <dsp:cNvSpPr/>
      </dsp:nvSpPr>
      <dsp:spPr>
        <a:xfrm>
          <a:off x="0" y="3612174"/>
          <a:ext cx="6096000" cy="378000"/>
        </a:xfrm>
        <a:prstGeom prst="rect">
          <a:avLst/>
        </a:prstGeom>
        <a:solidFill>
          <a:schemeClr val="lt1">
            <a:alpha val="90000"/>
            <a:hueOff val="0"/>
            <a:satOff val="0"/>
            <a:lumOff val="0"/>
            <a:alphaOff val="0"/>
          </a:schemeClr>
        </a:solidFill>
        <a:ln w="9525" cap="flat" cmpd="sng" algn="ctr">
          <a:solidFill>
            <a:schemeClr val="accent3">
              <a:hueOff val="-10913516"/>
              <a:satOff val="-45111"/>
              <a:lumOff val="2941"/>
              <a:alphaOff val="0"/>
            </a:schemeClr>
          </a:solidFill>
          <a:prstDash val="solid"/>
        </a:ln>
        <a:effectLst/>
      </dsp:spPr>
      <dsp:style>
        <a:lnRef idx="1">
          <a:scrgbClr r="0" g="0" b="0"/>
        </a:lnRef>
        <a:fillRef idx="1">
          <a:scrgbClr r="0" g="0" b="0"/>
        </a:fillRef>
        <a:effectRef idx="0">
          <a:scrgbClr r="0" g="0" b="0"/>
        </a:effectRef>
        <a:fontRef idx="minor"/>
      </dsp:style>
    </dsp:sp>
    <dsp:sp modelId="{651AB7B6-9E74-4696-8F61-F9A6E6E55F2C}">
      <dsp:nvSpPr>
        <dsp:cNvPr id="0" name=""/>
        <dsp:cNvSpPr/>
      </dsp:nvSpPr>
      <dsp:spPr>
        <a:xfrm>
          <a:off x="304800" y="3390775"/>
          <a:ext cx="4267200" cy="442800"/>
        </a:xfrm>
        <a:prstGeom prst="roundRect">
          <a:avLst/>
        </a:prstGeom>
        <a:gradFill rotWithShape="0">
          <a:gsLst>
            <a:gs pos="0">
              <a:schemeClr val="accent3">
                <a:hueOff val="-10913516"/>
                <a:satOff val="-45111"/>
                <a:lumOff val="2941"/>
                <a:alphaOff val="0"/>
                <a:tint val="100000"/>
                <a:shade val="100000"/>
                <a:satMod val="130000"/>
              </a:schemeClr>
            </a:gs>
            <a:gs pos="100000">
              <a:schemeClr val="accent3">
                <a:hueOff val="-10913516"/>
                <a:satOff val="-45111"/>
                <a:lumOff val="294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itchFamily="34" charset="-122"/>
              <a:ea typeface="微软雅黑" pitchFamily="34" charset="-122"/>
            </a:rPr>
            <a:t>重点应用介绍</a:t>
          </a:r>
          <a:endParaRPr lang="zh-CN" altLang="en-US" sz="1500" kern="1200" dirty="0">
            <a:latin typeface="微软雅黑" pitchFamily="34" charset="-122"/>
            <a:ea typeface="微软雅黑" pitchFamily="34" charset="-122"/>
          </a:endParaRPr>
        </a:p>
      </dsp:txBody>
      <dsp:txXfrm>
        <a:off x="326416" y="3412391"/>
        <a:ext cx="4223968"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6F42D-13B5-4974-A58F-4C1133D469D5}">
      <dsp:nvSpPr>
        <dsp:cNvPr id="0" name=""/>
        <dsp:cNvSpPr/>
      </dsp:nvSpPr>
      <dsp:spPr>
        <a:xfrm>
          <a:off x="1115608" y="0"/>
          <a:ext cx="6912782" cy="528945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6B9DF8C4-9199-41FC-AF84-F0010FDC111B}">
      <dsp:nvSpPr>
        <dsp:cNvPr id="0" name=""/>
        <dsp:cNvSpPr/>
      </dsp:nvSpPr>
      <dsp:spPr>
        <a:xfrm>
          <a:off x="1331630" y="343814"/>
          <a:ext cx="2979885" cy="211578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0" lang="zh-CN" altLang="en-US" sz="1800" b="1" kern="1200" dirty="0" smtClean="0">
              <a:solidFill>
                <a:srgbClr val="FF0000"/>
              </a:solidFill>
              <a:latin typeface="微软雅黑" pitchFamily="34" charset="-122"/>
              <a:ea typeface="微软雅黑" pitchFamily="34" charset="-122"/>
            </a:rPr>
            <a:t>门户应用</a:t>
          </a:r>
        </a:p>
        <a:p>
          <a:pPr lvl="0" algn="ctr" defTabSz="800100">
            <a:lnSpc>
              <a:spcPct val="90000"/>
            </a:lnSpc>
            <a:spcBef>
              <a:spcPct val="0"/>
            </a:spcBef>
            <a:spcAft>
              <a:spcPct val="35000"/>
            </a:spcAft>
          </a:pPr>
          <a:r>
            <a:rPr kumimoji="0" lang="en-US" altLang="zh-CN" sz="1200" b="1" kern="1200" dirty="0" smtClean="0">
              <a:solidFill>
                <a:srgbClr val="FF0000"/>
              </a:solidFill>
              <a:latin typeface="微软雅黑" pitchFamily="34" charset="-122"/>
              <a:ea typeface="微软雅黑" pitchFamily="34" charset="-122"/>
            </a:rPr>
            <a:t>32</a:t>
          </a:r>
          <a:r>
            <a:rPr kumimoji="0" lang="en-US" altLang="zh-CN" sz="1200" b="1" kern="1200" dirty="0" smtClean="0">
              <a:solidFill>
                <a:srgbClr val="000000"/>
              </a:solidFill>
              <a:latin typeface="微软雅黑" pitchFamily="34" charset="-122"/>
              <a:ea typeface="微软雅黑" pitchFamily="34" charset="-122"/>
            </a:rPr>
            <a:t> </a:t>
          </a:r>
          <a:r>
            <a:rPr kumimoji="0" lang="zh-CN" altLang="en-US" sz="1200" b="1" kern="1200" dirty="0" smtClean="0">
              <a:solidFill>
                <a:srgbClr val="000000"/>
              </a:solidFill>
              <a:latin typeface="微软雅黑" pitchFamily="34" charset="-122"/>
              <a:ea typeface="微软雅黑" pitchFamily="34" charset="-122"/>
            </a:rPr>
            <a:t>部门、组</a:t>
          </a:r>
        </a:p>
        <a:p>
          <a:pPr lvl="0" algn="ctr" defTabSz="800100">
            <a:lnSpc>
              <a:spcPct val="90000"/>
            </a:lnSpc>
            <a:spcBef>
              <a:spcPct val="0"/>
            </a:spcBef>
            <a:spcAft>
              <a:spcPct val="35000"/>
            </a:spcAft>
          </a:pPr>
          <a:r>
            <a:rPr kumimoji="0" lang="en-US" altLang="zh-CN" sz="1200" b="1" kern="1200" dirty="0" smtClean="0">
              <a:solidFill>
                <a:srgbClr val="FF0000"/>
              </a:solidFill>
              <a:latin typeface="微软雅黑" pitchFamily="34" charset="-122"/>
              <a:ea typeface="微软雅黑" pitchFamily="34" charset="-122"/>
            </a:rPr>
            <a:t>390+</a:t>
          </a:r>
          <a:r>
            <a:rPr kumimoji="0" lang="en-US" altLang="zh-CN" sz="1200" b="1" kern="1200" dirty="0" smtClean="0">
              <a:solidFill>
                <a:srgbClr val="000000"/>
              </a:solidFill>
              <a:latin typeface="微软雅黑" pitchFamily="34" charset="-122"/>
              <a:ea typeface="微软雅黑" pitchFamily="34" charset="-122"/>
            </a:rPr>
            <a:t> </a:t>
          </a:r>
          <a:r>
            <a:rPr kumimoji="0" lang="zh-CN" altLang="en-US" sz="1200" b="1" kern="1200" dirty="0" smtClean="0">
              <a:solidFill>
                <a:srgbClr val="000000"/>
              </a:solidFill>
              <a:latin typeface="微软雅黑" pitchFamily="34" charset="-122"/>
              <a:ea typeface="微软雅黑" pitchFamily="34" charset="-122"/>
            </a:rPr>
            <a:t>在线应用</a:t>
          </a:r>
          <a:endParaRPr kumimoji="0" lang="en-US" altLang="zh-CN" sz="1200" b="1" kern="1200" dirty="0" smtClean="0">
            <a:solidFill>
              <a:srgbClr val="000000"/>
            </a:solidFill>
            <a:latin typeface="微软雅黑" pitchFamily="34" charset="-122"/>
            <a:ea typeface="微软雅黑" pitchFamily="34" charset="-122"/>
          </a:endParaRPr>
        </a:p>
        <a:p>
          <a:pPr lvl="0" algn="ctr" defTabSz="800100">
            <a:lnSpc>
              <a:spcPct val="90000"/>
            </a:lnSpc>
            <a:spcBef>
              <a:spcPct val="0"/>
            </a:spcBef>
            <a:spcAft>
              <a:spcPct val="35000"/>
            </a:spcAft>
          </a:pPr>
          <a:r>
            <a:rPr kumimoji="0" lang="zh-CN" altLang="en-US" sz="1200" b="1" kern="1200" dirty="0" smtClean="0">
              <a:solidFill>
                <a:srgbClr val="000000"/>
              </a:solidFill>
              <a:latin typeface="微软雅黑" pitchFamily="34" charset="-122"/>
              <a:ea typeface="微软雅黑" pitchFamily="34" charset="-122"/>
            </a:rPr>
            <a:t>（</a:t>
          </a:r>
          <a:r>
            <a:rPr kumimoji="0" lang="en-US" altLang="zh-CN" sz="1200" b="1" kern="1200" dirty="0" smtClean="0">
              <a:solidFill>
                <a:srgbClr val="FF0000"/>
              </a:solidFill>
              <a:latin typeface="微软雅黑" pitchFamily="34" charset="-122"/>
              <a:ea typeface="微软雅黑" pitchFamily="34" charset="-122"/>
            </a:rPr>
            <a:t>230+</a:t>
          </a:r>
          <a:r>
            <a:rPr kumimoji="0" lang="en-US" altLang="zh-CN" sz="1200" b="1" kern="1200" dirty="0" smtClean="0">
              <a:solidFill>
                <a:srgbClr val="000000"/>
              </a:solidFill>
              <a:latin typeface="微软雅黑" pitchFamily="34" charset="-122"/>
              <a:ea typeface="微软雅黑" pitchFamily="34" charset="-122"/>
            </a:rPr>
            <a:t> </a:t>
          </a:r>
          <a:r>
            <a:rPr kumimoji="0" lang="zh-CN" altLang="en-US" sz="1200" b="1" kern="1200" dirty="0" smtClean="0">
              <a:solidFill>
                <a:srgbClr val="000000"/>
              </a:solidFill>
              <a:latin typeface="微软雅黑" pitchFamily="34" charset="-122"/>
              <a:ea typeface="微软雅黑" pitchFamily="34" charset="-122"/>
            </a:rPr>
            <a:t>火热温应用）</a:t>
          </a:r>
        </a:p>
        <a:p>
          <a:pPr lvl="0" algn="ctr" defTabSz="800100">
            <a:lnSpc>
              <a:spcPct val="90000"/>
            </a:lnSpc>
            <a:spcBef>
              <a:spcPct val="0"/>
            </a:spcBef>
            <a:spcAft>
              <a:spcPct val="35000"/>
            </a:spcAft>
          </a:pPr>
          <a:r>
            <a:rPr kumimoji="0" lang="en-US" altLang="zh-CN" sz="1200" b="1" kern="1200" dirty="0" smtClean="0">
              <a:solidFill>
                <a:srgbClr val="FF0000"/>
              </a:solidFill>
              <a:latin typeface="微软雅黑" pitchFamily="34" charset="-122"/>
              <a:ea typeface="微软雅黑" pitchFamily="34" charset="-122"/>
            </a:rPr>
            <a:t>440+</a:t>
          </a:r>
          <a:r>
            <a:rPr kumimoji="0" lang="en-US" altLang="zh-CN" sz="1200" b="1" kern="1200" dirty="0" smtClean="0">
              <a:solidFill>
                <a:srgbClr val="000000"/>
              </a:solidFill>
              <a:latin typeface="微软雅黑" pitchFamily="34" charset="-122"/>
              <a:ea typeface="微软雅黑" pitchFamily="34" charset="-122"/>
            </a:rPr>
            <a:t> </a:t>
          </a:r>
          <a:r>
            <a:rPr kumimoji="0" lang="zh-CN" altLang="en-US" sz="1200" b="1" kern="1200" dirty="0" smtClean="0">
              <a:solidFill>
                <a:srgbClr val="000000"/>
              </a:solidFill>
              <a:latin typeface="微软雅黑" pitchFamily="34" charset="-122"/>
              <a:ea typeface="微软雅黑" pitchFamily="34" charset="-122"/>
            </a:rPr>
            <a:t>有效用户</a:t>
          </a:r>
        </a:p>
        <a:p>
          <a:pPr lvl="0" algn="ctr" defTabSz="800100">
            <a:lnSpc>
              <a:spcPct val="90000"/>
            </a:lnSpc>
            <a:spcBef>
              <a:spcPct val="0"/>
            </a:spcBef>
            <a:spcAft>
              <a:spcPct val="35000"/>
            </a:spcAft>
          </a:pPr>
          <a:r>
            <a:rPr kumimoji="0" lang="en-US" altLang="zh-CN" sz="1200" b="1" kern="1200" dirty="0" smtClean="0">
              <a:solidFill>
                <a:srgbClr val="FF0000"/>
              </a:solidFill>
              <a:latin typeface="微软雅黑" pitchFamily="34" charset="-122"/>
              <a:ea typeface="微软雅黑" pitchFamily="34" charset="-122"/>
            </a:rPr>
            <a:t>2960+</a:t>
          </a:r>
          <a:r>
            <a:rPr kumimoji="0" lang="en-US" altLang="zh-CN" sz="1200" b="1" kern="1200" dirty="0" smtClean="0">
              <a:solidFill>
                <a:srgbClr val="000000"/>
              </a:solidFill>
              <a:latin typeface="微软雅黑" pitchFamily="34" charset="-122"/>
              <a:ea typeface="微软雅黑" pitchFamily="34" charset="-122"/>
            </a:rPr>
            <a:t> </a:t>
          </a:r>
          <a:r>
            <a:rPr kumimoji="0" lang="zh-CN" altLang="en-US" sz="1200" b="1" kern="1200" dirty="0" smtClean="0">
              <a:solidFill>
                <a:srgbClr val="000000"/>
              </a:solidFill>
              <a:latin typeface="微软雅黑" pitchFamily="34" charset="-122"/>
              <a:ea typeface="微软雅黑" pitchFamily="34" charset="-122"/>
            </a:rPr>
            <a:t>访问次数</a:t>
          </a:r>
          <a:r>
            <a:rPr kumimoji="0" lang="en-US" altLang="zh-CN" sz="1200" b="1" kern="1200" dirty="0" smtClean="0">
              <a:solidFill>
                <a:srgbClr val="000000"/>
              </a:solidFill>
              <a:latin typeface="微软雅黑" pitchFamily="34" charset="-122"/>
              <a:ea typeface="微软雅黑" pitchFamily="34" charset="-122"/>
            </a:rPr>
            <a:t>/</a:t>
          </a:r>
          <a:r>
            <a:rPr kumimoji="0" lang="zh-CN" altLang="en-US" sz="1200" b="1" kern="1200" dirty="0" smtClean="0">
              <a:solidFill>
                <a:srgbClr val="000000"/>
              </a:solidFill>
              <a:latin typeface="微软雅黑" pitchFamily="34" charset="-122"/>
              <a:ea typeface="微软雅黑" pitchFamily="34" charset="-122"/>
            </a:rPr>
            <a:t>月</a:t>
          </a:r>
          <a:endParaRPr lang="zh-CN" altLang="en-US" sz="1200" kern="1200" dirty="0">
            <a:latin typeface="微软雅黑" pitchFamily="34" charset="-122"/>
            <a:ea typeface="微软雅黑" pitchFamily="34" charset="-122"/>
          </a:endParaRPr>
        </a:p>
      </dsp:txBody>
      <dsp:txXfrm>
        <a:off x="1434914" y="447098"/>
        <a:ext cx="2773317" cy="1909212"/>
      </dsp:txXfrm>
    </dsp:sp>
    <dsp:sp modelId="{7085930B-E743-4ADC-8B09-F2394210DB92}">
      <dsp:nvSpPr>
        <dsp:cNvPr id="0" name=""/>
        <dsp:cNvSpPr/>
      </dsp:nvSpPr>
      <dsp:spPr>
        <a:xfrm>
          <a:off x="4825798" y="320900"/>
          <a:ext cx="2986571" cy="2115780"/>
        </a:xfrm>
        <a:prstGeom prst="roundRect">
          <a:avLst/>
        </a:prstGeom>
        <a:gradFill rotWithShape="0">
          <a:gsLst>
            <a:gs pos="0">
              <a:schemeClr val="accent4">
                <a:hueOff val="2336336"/>
                <a:satOff val="2650"/>
                <a:lumOff val="0"/>
                <a:alphaOff val="0"/>
                <a:tint val="50000"/>
                <a:satMod val="300000"/>
              </a:schemeClr>
            </a:gs>
            <a:gs pos="35000">
              <a:schemeClr val="accent4">
                <a:hueOff val="2336336"/>
                <a:satOff val="2650"/>
                <a:lumOff val="0"/>
                <a:alphaOff val="0"/>
                <a:tint val="37000"/>
                <a:satMod val="300000"/>
              </a:schemeClr>
            </a:gs>
            <a:gs pos="100000">
              <a:schemeClr val="accent4">
                <a:hueOff val="2336336"/>
                <a:satOff val="265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0" lang="zh-CN" altLang="en-US" sz="1800" b="1" kern="1200" dirty="0" smtClean="0">
              <a:solidFill>
                <a:srgbClr val="FF0000"/>
              </a:solidFill>
              <a:latin typeface="微软雅黑" pitchFamily="34" charset="-122"/>
              <a:ea typeface="微软雅黑" pitchFamily="34" charset="-122"/>
            </a:rPr>
            <a:t>数据输出</a:t>
          </a:r>
        </a:p>
        <a:p>
          <a:pPr lvl="0" algn="ctr" defTabSz="800100">
            <a:lnSpc>
              <a:spcPct val="90000"/>
            </a:lnSpc>
            <a:spcBef>
              <a:spcPct val="0"/>
            </a:spcBef>
            <a:spcAft>
              <a:spcPct val="35000"/>
            </a:spcAft>
          </a:pPr>
          <a:r>
            <a:rPr kumimoji="0" lang="en-US" altLang="zh-CN" sz="1400" b="1" kern="1200" dirty="0" smtClean="0">
              <a:solidFill>
                <a:srgbClr val="FF0000"/>
              </a:solidFill>
              <a:latin typeface="微软雅黑" pitchFamily="34" charset="-122"/>
              <a:ea typeface="微软雅黑" pitchFamily="34" charset="-122"/>
            </a:rPr>
            <a:t>9</a:t>
          </a:r>
          <a:r>
            <a:rPr kumimoji="0" lang="en-US" altLang="zh-CN" sz="1400" b="1" kern="1200" dirty="0" smtClean="0">
              <a:solidFill>
                <a:srgbClr val="000000"/>
              </a:solidFill>
              <a:latin typeface="微软雅黑" pitchFamily="34" charset="-122"/>
              <a:ea typeface="微软雅黑" pitchFamily="34" charset="-122"/>
            </a:rPr>
            <a:t> </a:t>
          </a:r>
          <a:r>
            <a:rPr kumimoji="0" lang="zh-CN" altLang="en-US" sz="1400" b="1" kern="1200" dirty="0" smtClean="0">
              <a:solidFill>
                <a:srgbClr val="000000"/>
              </a:solidFill>
              <a:latin typeface="微软雅黑" pitchFamily="34" charset="-122"/>
              <a:ea typeface="微软雅黑" pitchFamily="34" charset="-122"/>
            </a:rPr>
            <a:t>部门</a:t>
          </a:r>
        </a:p>
        <a:p>
          <a:pPr lvl="0" algn="ctr" defTabSz="800100">
            <a:lnSpc>
              <a:spcPct val="90000"/>
            </a:lnSpc>
            <a:spcBef>
              <a:spcPct val="0"/>
            </a:spcBef>
            <a:spcAft>
              <a:spcPct val="35000"/>
            </a:spcAft>
          </a:pPr>
          <a:r>
            <a:rPr kumimoji="0" lang="en-US" altLang="zh-CN" sz="1400" b="1" kern="1200" dirty="0" smtClean="0">
              <a:solidFill>
                <a:srgbClr val="FF0000"/>
              </a:solidFill>
              <a:latin typeface="微软雅黑" pitchFamily="34" charset="-122"/>
              <a:ea typeface="微软雅黑" pitchFamily="34" charset="-122"/>
            </a:rPr>
            <a:t>40+</a:t>
          </a:r>
          <a:r>
            <a:rPr kumimoji="0" lang="en-US" altLang="zh-CN" sz="1400" b="1" kern="1200" dirty="0" smtClean="0">
              <a:solidFill>
                <a:srgbClr val="000000"/>
              </a:solidFill>
              <a:latin typeface="微软雅黑" pitchFamily="34" charset="-122"/>
              <a:ea typeface="微软雅黑" pitchFamily="34" charset="-122"/>
            </a:rPr>
            <a:t> </a:t>
          </a:r>
          <a:r>
            <a:rPr kumimoji="0" lang="zh-CN" altLang="en-US" sz="1400" b="1" kern="1200" dirty="0" smtClean="0">
              <a:solidFill>
                <a:srgbClr val="000000"/>
              </a:solidFill>
              <a:latin typeface="微软雅黑" pitchFamily="34" charset="-122"/>
              <a:ea typeface="微软雅黑" pitchFamily="34" charset="-122"/>
            </a:rPr>
            <a:t>系统</a:t>
          </a:r>
        </a:p>
        <a:p>
          <a:pPr lvl="0" algn="ctr" defTabSz="800100">
            <a:lnSpc>
              <a:spcPct val="90000"/>
            </a:lnSpc>
            <a:spcBef>
              <a:spcPct val="0"/>
            </a:spcBef>
            <a:spcAft>
              <a:spcPct val="35000"/>
            </a:spcAft>
          </a:pPr>
          <a:r>
            <a:rPr kumimoji="0" lang="en-US" altLang="zh-CN" sz="1400" b="1" kern="1200" dirty="0" smtClean="0">
              <a:solidFill>
                <a:srgbClr val="FF0000"/>
              </a:solidFill>
              <a:latin typeface="微软雅黑" pitchFamily="34" charset="-122"/>
              <a:ea typeface="微软雅黑" pitchFamily="34" charset="-122"/>
            </a:rPr>
            <a:t>12000</a:t>
          </a:r>
          <a:r>
            <a:rPr kumimoji="0" lang="en-US" altLang="zh-CN" sz="1400" b="1" kern="1200" dirty="0" smtClean="0">
              <a:solidFill>
                <a:srgbClr val="000000"/>
              </a:solidFill>
              <a:latin typeface="微软雅黑" pitchFamily="34" charset="-122"/>
              <a:ea typeface="微软雅黑" pitchFamily="34" charset="-122"/>
            </a:rPr>
            <a:t>+</a:t>
          </a:r>
          <a:r>
            <a:rPr kumimoji="0" lang="zh-CN" altLang="en-US" sz="1400" b="1" kern="1200" dirty="0" smtClean="0">
              <a:solidFill>
                <a:srgbClr val="000000"/>
              </a:solidFill>
              <a:latin typeface="微软雅黑" pitchFamily="34" charset="-122"/>
              <a:ea typeface="微软雅黑" pitchFamily="34" charset="-122"/>
            </a:rPr>
            <a:t>文件</a:t>
          </a:r>
          <a:r>
            <a:rPr kumimoji="0" lang="en-US" altLang="zh-CN" sz="1400" b="1" kern="1200" dirty="0" smtClean="0">
              <a:solidFill>
                <a:srgbClr val="000000"/>
              </a:solidFill>
              <a:latin typeface="微软雅黑" pitchFamily="34" charset="-122"/>
              <a:ea typeface="微软雅黑" pitchFamily="34" charset="-122"/>
            </a:rPr>
            <a:t>/</a:t>
          </a:r>
          <a:r>
            <a:rPr kumimoji="0" lang="zh-CN" altLang="en-US" sz="1400" b="1" kern="1200" dirty="0" smtClean="0">
              <a:solidFill>
                <a:srgbClr val="000000"/>
              </a:solidFill>
              <a:latin typeface="微软雅黑" pitchFamily="34" charset="-122"/>
              <a:ea typeface="微软雅黑" pitchFamily="34" charset="-122"/>
            </a:rPr>
            <a:t>月</a:t>
          </a:r>
          <a:endParaRPr lang="zh-CN" altLang="en-US" sz="1400" kern="1200" dirty="0">
            <a:latin typeface="微软雅黑" pitchFamily="34" charset="-122"/>
            <a:ea typeface="微软雅黑" pitchFamily="34" charset="-122"/>
          </a:endParaRPr>
        </a:p>
      </dsp:txBody>
      <dsp:txXfrm>
        <a:off x="4929082" y="424184"/>
        <a:ext cx="2780003" cy="1909212"/>
      </dsp:txXfrm>
    </dsp:sp>
    <dsp:sp modelId="{56548964-F933-4200-BF8E-F2E8C1BCA091}">
      <dsp:nvSpPr>
        <dsp:cNvPr id="0" name=""/>
        <dsp:cNvSpPr/>
      </dsp:nvSpPr>
      <dsp:spPr>
        <a:xfrm>
          <a:off x="1331630" y="2829855"/>
          <a:ext cx="2986571" cy="2115780"/>
        </a:xfrm>
        <a:prstGeom prst="roundRect">
          <a:avLst/>
        </a:prstGeom>
        <a:gradFill rotWithShape="0">
          <a:gsLst>
            <a:gs pos="0">
              <a:schemeClr val="accent4">
                <a:hueOff val="4672672"/>
                <a:satOff val="5300"/>
                <a:lumOff val="1"/>
                <a:alphaOff val="0"/>
                <a:tint val="50000"/>
                <a:satMod val="300000"/>
              </a:schemeClr>
            </a:gs>
            <a:gs pos="35000">
              <a:schemeClr val="accent4">
                <a:hueOff val="4672672"/>
                <a:satOff val="5300"/>
                <a:lumOff val="1"/>
                <a:alphaOff val="0"/>
                <a:tint val="37000"/>
                <a:satMod val="300000"/>
              </a:schemeClr>
            </a:gs>
            <a:gs pos="100000">
              <a:schemeClr val="accent4">
                <a:hueOff val="4672672"/>
                <a:satOff val="5300"/>
                <a:lumOff val="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itchFamily="34" charset="-122"/>
              <a:ea typeface="微软雅黑" pitchFamily="34" charset="-122"/>
            </a:rPr>
            <a:t>知识用户</a:t>
          </a:r>
          <a:endParaRPr lang="en-US" altLang="zh-CN" sz="1800" b="1" kern="1200" dirty="0" smtClean="0">
            <a:solidFill>
              <a:srgbClr val="FF0000"/>
            </a:solidFill>
            <a:latin typeface="微软雅黑" pitchFamily="34" charset="-122"/>
            <a:ea typeface="微软雅黑" pitchFamily="34" charset="-122"/>
          </a:endParaRPr>
        </a:p>
        <a:p>
          <a:pPr lvl="0" algn="ctr" defTabSz="800100">
            <a:lnSpc>
              <a:spcPct val="90000"/>
            </a:lnSpc>
            <a:spcBef>
              <a:spcPct val="0"/>
            </a:spcBef>
            <a:spcAft>
              <a:spcPct val="35000"/>
            </a:spcAft>
          </a:pPr>
          <a:r>
            <a:rPr lang="en-US" altLang="zh-CN" sz="1400" b="1" kern="1200" dirty="0" err="1" smtClean="0">
              <a:solidFill>
                <a:srgbClr val="000000"/>
              </a:solidFill>
              <a:latin typeface="微软雅黑" pitchFamily="34" charset="-122"/>
              <a:ea typeface="微软雅黑" pitchFamily="34" charset="-122"/>
            </a:rPr>
            <a:t>Poweruser</a:t>
          </a:r>
          <a:r>
            <a:rPr lang="zh-CN" altLang="en-US" sz="1400" b="1" kern="1200" dirty="0" smtClean="0">
              <a:solidFill>
                <a:srgbClr val="000000"/>
              </a:solidFill>
              <a:latin typeface="微软雅黑" pitchFamily="34" charset="-122"/>
              <a:ea typeface="微软雅黑" pitchFamily="34" charset="-122"/>
            </a:rPr>
            <a:t>（知识用户）</a:t>
          </a:r>
          <a:endParaRPr lang="en-US" altLang="zh-CN" sz="1400" b="1" kern="1200" dirty="0" smtClean="0">
            <a:solidFill>
              <a:srgbClr val="000000"/>
            </a:solidFill>
            <a:latin typeface="微软雅黑" pitchFamily="34" charset="-122"/>
            <a:ea typeface="微软雅黑" pitchFamily="34" charset="-122"/>
          </a:endParaRPr>
        </a:p>
        <a:p>
          <a:pPr lvl="0" algn="ctr" defTabSz="800100">
            <a:lnSpc>
              <a:spcPct val="90000"/>
            </a:lnSpc>
            <a:spcBef>
              <a:spcPct val="0"/>
            </a:spcBef>
            <a:spcAft>
              <a:spcPct val="35000"/>
            </a:spcAft>
          </a:pPr>
          <a:r>
            <a:rPr kumimoji="0" lang="en-US" altLang="zh-CN" sz="1400" b="1" kern="1200" dirty="0" smtClean="0">
              <a:solidFill>
                <a:srgbClr val="FF0000"/>
              </a:solidFill>
              <a:latin typeface="微软雅黑" pitchFamily="34" charset="-122"/>
              <a:ea typeface="微软雅黑" pitchFamily="34" charset="-122"/>
            </a:rPr>
            <a:t>10</a:t>
          </a:r>
          <a:r>
            <a:rPr kumimoji="0" lang="en-US" altLang="zh-CN" sz="1400" b="1" kern="1200" dirty="0" smtClean="0">
              <a:solidFill>
                <a:srgbClr val="000000"/>
              </a:solidFill>
              <a:latin typeface="微软雅黑" pitchFamily="34" charset="-122"/>
              <a:ea typeface="微软雅黑" pitchFamily="34" charset="-122"/>
            </a:rPr>
            <a:t> </a:t>
          </a:r>
          <a:r>
            <a:rPr kumimoji="0" lang="zh-CN" altLang="en-US" sz="1400" b="1" kern="1200" dirty="0" smtClean="0">
              <a:solidFill>
                <a:srgbClr val="000000"/>
              </a:solidFill>
              <a:latin typeface="微软雅黑" pitchFamily="34" charset="-122"/>
              <a:ea typeface="微软雅黑" pitchFamily="34" charset="-122"/>
            </a:rPr>
            <a:t>用户</a:t>
          </a:r>
          <a:endParaRPr lang="en-US" altLang="zh-CN" sz="1400" b="1" kern="1200" dirty="0" smtClean="0">
            <a:solidFill>
              <a:srgbClr val="000000"/>
            </a:solidFill>
            <a:latin typeface="微软雅黑" pitchFamily="34" charset="-122"/>
            <a:ea typeface="微软雅黑" pitchFamily="34" charset="-122"/>
          </a:endParaRPr>
        </a:p>
      </dsp:txBody>
      <dsp:txXfrm>
        <a:off x="1434914" y="2933139"/>
        <a:ext cx="2780003" cy="1909212"/>
      </dsp:txXfrm>
    </dsp:sp>
    <dsp:sp modelId="{D6949B23-90B4-442B-BC7D-6515623D2F09}">
      <dsp:nvSpPr>
        <dsp:cNvPr id="0" name=""/>
        <dsp:cNvSpPr/>
      </dsp:nvSpPr>
      <dsp:spPr>
        <a:xfrm>
          <a:off x="4825798" y="2829855"/>
          <a:ext cx="2986571" cy="2115780"/>
        </a:xfrm>
        <a:prstGeom prst="roundRect">
          <a:avLst/>
        </a:prstGeom>
        <a:gradFill rotWithShape="0">
          <a:gsLst>
            <a:gs pos="0">
              <a:schemeClr val="accent4">
                <a:hueOff val="7009008"/>
                <a:satOff val="7950"/>
                <a:lumOff val="1"/>
                <a:alphaOff val="0"/>
                <a:tint val="50000"/>
                <a:satMod val="300000"/>
              </a:schemeClr>
            </a:gs>
            <a:gs pos="35000">
              <a:schemeClr val="accent4">
                <a:hueOff val="7009008"/>
                <a:satOff val="7950"/>
                <a:lumOff val="1"/>
                <a:alphaOff val="0"/>
                <a:tint val="37000"/>
                <a:satMod val="300000"/>
              </a:schemeClr>
            </a:gs>
            <a:gs pos="100000">
              <a:schemeClr val="accent4">
                <a:hueOff val="7009008"/>
                <a:satOff val="7950"/>
                <a:lumOff val="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0" lang="zh-CN" altLang="en-US" sz="1800" b="1" kern="1200" dirty="0" smtClean="0">
              <a:solidFill>
                <a:srgbClr val="FF0000"/>
              </a:solidFill>
              <a:latin typeface="微软雅黑" pitchFamily="34" charset="-122"/>
              <a:ea typeface="微软雅黑" pitchFamily="34" charset="-122"/>
            </a:rPr>
            <a:t>数据查询</a:t>
          </a:r>
        </a:p>
        <a:p>
          <a:pPr lvl="0" algn="ctr" defTabSz="800100">
            <a:lnSpc>
              <a:spcPct val="90000"/>
            </a:lnSpc>
            <a:spcBef>
              <a:spcPct val="0"/>
            </a:spcBef>
            <a:spcAft>
              <a:spcPct val="35000"/>
            </a:spcAft>
          </a:pPr>
          <a:r>
            <a:rPr kumimoji="0" lang="zh-CN" altLang="en-US" sz="1400" b="1" kern="1200" dirty="0" smtClean="0">
              <a:solidFill>
                <a:srgbClr val="000000"/>
              </a:solidFill>
              <a:latin typeface="微软雅黑" pitchFamily="34" charset="-122"/>
              <a:ea typeface="微软雅黑" pitchFamily="34" charset="-122"/>
            </a:rPr>
            <a:t>约</a:t>
          </a:r>
          <a:r>
            <a:rPr kumimoji="0" lang="en-US" altLang="zh-CN" sz="1400" b="1" kern="1200" dirty="0" smtClean="0">
              <a:solidFill>
                <a:srgbClr val="FF0000"/>
              </a:solidFill>
              <a:latin typeface="微软雅黑" pitchFamily="34" charset="-122"/>
              <a:ea typeface="微软雅黑" pitchFamily="34" charset="-122"/>
            </a:rPr>
            <a:t>100</a:t>
          </a:r>
          <a:r>
            <a:rPr kumimoji="0" lang="zh-CN" altLang="en-US" sz="1400" b="1" kern="1200" dirty="0" smtClean="0">
              <a:solidFill>
                <a:srgbClr val="FF0000"/>
              </a:solidFill>
              <a:latin typeface="微软雅黑" pitchFamily="34" charset="-122"/>
              <a:ea typeface="微软雅黑" pitchFamily="34" charset="-122"/>
            </a:rPr>
            <a:t>次</a:t>
          </a:r>
          <a:r>
            <a:rPr kumimoji="0" lang="en-US" altLang="zh-CN" sz="1400" b="1" kern="1200" dirty="0" smtClean="0">
              <a:solidFill>
                <a:srgbClr val="000000"/>
              </a:solidFill>
              <a:latin typeface="微软雅黑" pitchFamily="34" charset="-122"/>
              <a:ea typeface="微软雅黑" pitchFamily="34" charset="-122"/>
            </a:rPr>
            <a:t> /</a:t>
          </a:r>
          <a:r>
            <a:rPr kumimoji="0" lang="zh-CN" altLang="en-US" sz="1400" b="1" kern="1200" dirty="0" smtClean="0">
              <a:solidFill>
                <a:srgbClr val="000000"/>
              </a:solidFill>
              <a:latin typeface="微软雅黑" pitchFamily="34" charset="-122"/>
              <a:ea typeface="微软雅黑" pitchFamily="34" charset="-122"/>
            </a:rPr>
            <a:t>年</a:t>
          </a:r>
          <a:endParaRPr lang="zh-CN" altLang="en-US" sz="1400" kern="1200" dirty="0">
            <a:latin typeface="微软雅黑" pitchFamily="34" charset="-122"/>
            <a:ea typeface="微软雅黑" pitchFamily="34" charset="-122"/>
          </a:endParaRPr>
        </a:p>
      </dsp:txBody>
      <dsp:txXfrm>
        <a:off x="4929082" y="2933139"/>
        <a:ext cx="2780003" cy="1909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72642-AF86-4EFD-AC68-FD5524932CA5}">
      <dsp:nvSpPr>
        <dsp:cNvPr id="0" name=""/>
        <dsp:cNvSpPr/>
      </dsp:nvSpPr>
      <dsp:spPr>
        <a:xfrm>
          <a:off x="1026" y="11303"/>
          <a:ext cx="1030337" cy="412134"/>
        </a:xfrm>
        <a:prstGeom prst="homePlat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a:scene3d>
          <a:camera prst="orthographicFront"/>
          <a:lightRig rig="flat" dir="t"/>
        </a:scene3d>
        <a:sp3d/>
      </dsp:spPr>
      <dsp:style>
        <a:lnRef idx="3">
          <a:schemeClr val="lt1"/>
        </a:lnRef>
        <a:fillRef idx="1">
          <a:schemeClr val="accent3"/>
        </a:fillRef>
        <a:effectRef idx="1">
          <a:schemeClr val="accent3"/>
        </a:effectRef>
        <a:fontRef idx="minor">
          <a:schemeClr val="lt1"/>
        </a:fontRef>
      </dsp:style>
      <dsp:txBody>
        <a:bodyPr spcFirstLastPara="0" vert="horz" wrap="square" lIns="58674" tIns="29337" rIns="14669" bIns="29337" numCol="1" spcCol="1270" anchor="ctr" anchorCtr="0">
          <a:noAutofit/>
        </a:bodyPr>
        <a:lstStyle/>
        <a:p>
          <a:pPr lvl="0" algn="ctr" defTabSz="466725">
            <a:lnSpc>
              <a:spcPct val="90000"/>
            </a:lnSpc>
            <a:spcBef>
              <a:spcPct val="0"/>
            </a:spcBef>
            <a:spcAft>
              <a:spcPct val="35000"/>
            </a:spcAft>
          </a:pPr>
          <a:r>
            <a:rPr lang="zh-CN" altLang="en-US" sz="1050" b="1" kern="1200" dirty="0" smtClean="0">
              <a:latin typeface="微软雅黑" pitchFamily="34" charset="-122"/>
              <a:ea typeface="微软雅黑" pitchFamily="34" charset="-122"/>
            </a:rPr>
            <a:t>门户应用</a:t>
          </a:r>
          <a:endParaRPr lang="zh-CN" altLang="en-US" sz="1050" b="1" kern="1200" dirty="0">
            <a:latin typeface="微软雅黑" pitchFamily="34" charset="-122"/>
            <a:ea typeface="微软雅黑" pitchFamily="34" charset="-122"/>
          </a:endParaRPr>
        </a:p>
      </dsp:txBody>
      <dsp:txXfrm>
        <a:off x="1026" y="11303"/>
        <a:ext cx="927304" cy="412134"/>
      </dsp:txXfrm>
    </dsp:sp>
    <dsp:sp modelId="{8ACF668E-CE0C-4F8D-8CB4-258E86C246CF}">
      <dsp:nvSpPr>
        <dsp:cNvPr id="0" name=""/>
        <dsp:cNvSpPr/>
      </dsp:nvSpPr>
      <dsp:spPr>
        <a:xfrm>
          <a:off x="82529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数据输出</a:t>
          </a:r>
          <a:endParaRPr lang="zh-CN" altLang="en-US" sz="1050" b="0" kern="1200" dirty="0">
            <a:latin typeface="微软雅黑" pitchFamily="34" charset="-122"/>
            <a:ea typeface="微软雅黑" pitchFamily="34" charset="-122"/>
          </a:endParaRPr>
        </a:p>
      </dsp:txBody>
      <dsp:txXfrm>
        <a:off x="1031363" y="11303"/>
        <a:ext cx="618203" cy="412134"/>
      </dsp:txXfrm>
    </dsp:sp>
    <dsp:sp modelId="{73F5DBC9-DE0E-4777-83A8-5F9A98A40D7B}">
      <dsp:nvSpPr>
        <dsp:cNvPr id="0" name=""/>
        <dsp:cNvSpPr/>
      </dsp:nvSpPr>
      <dsp:spPr>
        <a:xfrm>
          <a:off x="1649566"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b="0" kern="1200" dirty="0" smtClean="0">
              <a:latin typeface="微软雅黑" pitchFamily="34" charset="-122"/>
              <a:ea typeface="微软雅黑" pitchFamily="34" charset="-122"/>
            </a:rPr>
            <a:t>知识用户</a:t>
          </a:r>
          <a:endParaRPr lang="zh-CN" altLang="en-US" sz="1050" b="0" kern="1200" dirty="0">
            <a:latin typeface="微软雅黑" pitchFamily="34" charset="-122"/>
            <a:ea typeface="微软雅黑" pitchFamily="34" charset="-122"/>
          </a:endParaRPr>
        </a:p>
      </dsp:txBody>
      <dsp:txXfrm>
        <a:off x="1855633" y="11303"/>
        <a:ext cx="618203" cy="412134"/>
      </dsp:txXfrm>
    </dsp:sp>
    <dsp:sp modelId="{C28F8053-E70C-44E7-AA8D-DC2B24F84847}">
      <dsp:nvSpPr>
        <dsp:cNvPr id="0" name=""/>
        <dsp:cNvSpPr/>
      </dsp:nvSpPr>
      <dsp:spPr>
        <a:xfrm>
          <a:off x="2473835" y="11303"/>
          <a:ext cx="1030337" cy="412134"/>
        </a:xfrm>
        <a:prstGeom prst="chevron">
          <a:avLst/>
        </a:prstGeom>
        <a:solidFill>
          <a:schemeClr val="lt1"/>
        </a:solidFill>
        <a:ln w="25400" cap="flat"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44006" tIns="29337" rIns="14669" bIns="29337" numCol="1" spcCol="1270" anchor="ctr" anchorCtr="0">
          <a:noAutofit/>
        </a:bodyPr>
        <a:lstStyle/>
        <a:p>
          <a:pPr lvl="0" algn="ctr" defTabSz="466725">
            <a:lnSpc>
              <a:spcPct val="90000"/>
            </a:lnSpc>
            <a:spcBef>
              <a:spcPct val="0"/>
            </a:spcBef>
            <a:spcAft>
              <a:spcPct val="35000"/>
            </a:spcAft>
          </a:pPr>
          <a:r>
            <a:rPr lang="zh-CN" altLang="en-US" sz="1050" kern="1200" smtClean="0">
              <a:latin typeface="微软雅黑" pitchFamily="34" charset="-122"/>
              <a:ea typeface="微软雅黑" pitchFamily="34" charset="-122"/>
            </a:rPr>
            <a:t>数据查询</a:t>
          </a:r>
          <a:endParaRPr lang="zh-CN" altLang="en-US" sz="1050" kern="1200" dirty="0">
            <a:latin typeface="微软雅黑" pitchFamily="34" charset="-122"/>
            <a:ea typeface="微软雅黑" pitchFamily="34" charset="-122"/>
          </a:endParaRPr>
        </a:p>
      </dsp:txBody>
      <dsp:txXfrm>
        <a:off x="2679902" y="11303"/>
        <a:ext cx="618203" cy="4121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9.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7E450E-2B7D-47E7-85BA-3B6E054B5F87}" type="datetimeFigureOut">
              <a:rPr lang="zh-CN" altLang="en-US" smtClean="0"/>
              <a:t>2014-08-12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557137-047A-4300-9FE6-0882A765C669}" type="slidenum">
              <a:rPr lang="zh-CN" altLang="en-US" smtClean="0"/>
              <a:t>‹#›</a:t>
            </a:fld>
            <a:endParaRPr lang="zh-CN" altLang="en-US"/>
          </a:p>
        </p:txBody>
      </p:sp>
    </p:spTree>
    <p:extLst>
      <p:ext uri="{BB962C8B-B14F-4D97-AF65-F5344CB8AC3E}">
        <p14:creationId xmlns:p14="http://schemas.microsoft.com/office/powerpoint/2010/main" val="546548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4C2A725-7883-4A0E-AB3B-EE58BC32EAEE}" type="slidenum">
              <a:rPr lang="zh-CN" altLang="en-US">
                <a:solidFill>
                  <a:prstClr val="black"/>
                </a:solidFill>
              </a:rPr>
              <a:pPr>
                <a:defRPr/>
              </a:pPr>
              <a:t>1</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8" descr="A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62000" y="1219200"/>
            <a:ext cx="7696200" cy="731838"/>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62000" y="2286000"/>
            <a:ext cx="7696200" cy="330676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DC9ED29-9CBA-4A2E-BC90-C375BD506C08}" type="slidenum">
              <a:rPr lang="en-US" altLang="zh-CN"/>
              <a:pPr>
                <a:defRPr/>
              </a:pPr>
              <a:t>‹#›</a:t>
            </a:fld>
            <a:endParaRPr lang="en-US" altLang="zh-CN"/>
          </a:p>
        </p:txBody>
      </p:sp>
    </p:spTree>
    <p:extLst>
      <p:ext uri="{BB962C8B-B14F-4D97-AF65-F5344CB8AC3E}">
        <p14:creationId xmlns:p14="http://schemas.microsoft.com/office/powerpoint/2010/main" val="2234582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8" descr="A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62000" y="1219200"/>
            <a:ext cx="7696200" cy="731838"/>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62000" y="2286000"/>
            <a:ext cx="7696200" cy="330676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DC9ED29-9CBA-4A2E-BC90-C375BD506C08}" type="slidenum">
              <a:rPr lang="en-US" altLang="zh-CN"/>
              <a:pPr>
                <a:defRPr/>
              </a:pPr>
              <a:t>‹#›</a:t>
            </a:fld>
            <a:endParaRPr lang="en-US" altLang="zh-CN"/>
          </a:p>
        </p:txBody>
      </p:sp>
    </p:spTree>
    <p:extLst>
      <p:ext uri="{BB962C8B-B14F-4D97-AF65-F5344CB8AC3E}">
        <p14:creationId xmlns:p14="http://schemas.microsoft.com/office/powerpoint/2010/main" val="355824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8" descr="A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62000" y="1219200"/>
            <a:ext cx="7696200" cy="731838"/>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62000" y="2286000"/>
            <a:ext cx="7696200" cy="330676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DC9ED29-9CBA-4A2E-BC90-C375BD506C08}" type="slidenum">
              <a:rPr lang="en-US" altLang="zh-CN"/>
              <a:pPr>
                <a:defRPr/>
              </a:pPr>
              <a:t>‹#›</a:t>
            </a:fld>
            <a:endParaRPr lang="en-US" altLang="zh-CN"/>
          </a:p>
        </p:txBody>
      </p:sp>
    </p:spTree>
    <p:extLst>
      <p:ext uri="{BB962C8B-B14F-4D97-AF65-F5344CB8AC3E}">
        <p14:creationId xmlns:p14="http://schemas.microsoft.com/office/powerpoint/2010/main" val="852161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066800"/>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47800" y="2819400"/>
            <a:ext cx="6400800" cy="990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AFBC00DD-EFCF-4202-A7CA-6D727C760673}" type="slidenum">
              <a:rPr lang="en-US" altLang="zh-CN">
                <a:solidFill>
                  <a:prstClr val="black">
                    <a:tint val="75000"/>
                  </a:prstClr>
                </a:solidFill>
              </a:rPr>
              <a:pPr>
                <a:defRPr/>
              </a:pPr>
              <a:t>‹#›</a:t>
            </a:fld>
            <a:endParaRPr lang="en-US" altLang="zh-CN">
              <a:solidFill>
                <a:prstClr val="black">
                  <a:tint val="75000"/>
                </a:prstClr>
              </a:solidFill>
            </a:endParaRPr>
          </a:p>
        </p:txBody>
      </p:sp>
    </p:spTree>
    <p:extLst>
      <p:ext uri="{BB962C8B-B14F-4D97-AF65-F5344CB8AC3E}">
        <p14:creationId xmlns:p14="http://schemas.microsoft.com/office/powerpoint/2010/main" val="715786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8" descr="A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62000" y="1219200"/>
            <a:ext cx="7696200" cy="731838"/>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62000" y="2286000"/>
            <a:ext cx="7696200" cy="330676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BDC9ED29-9CBA-4A2E-BC90-C375BD506C08}" type="slidenum">
              <a:rPr lang="en-US" altLang="zh-CN">
                <a:solidFill>
                  <a:prstClr val="black">
                    <a:tint val="75000"/>
                  </a:prstClr>
                </a:solidFill>
              </a:rPr>
              <a:pPr>
                <a:defRPr/>
              </a:pPr>
              <a:t>‹#›</a:t>
            </a:fld>
            <a:endParaRPr lang="en-US" altLang="zh-CN">
              <a:solidFill>
                <a:prstClr val="black">
                  <a:tint val="75000"/>
                </a:prstClr>
              </a:solidFill>
            </a:endParaRPr>
          </a:p>
        </p:txBody>
      </p:sp>
    </p:spTree>
    <p:extLst>
      <p:ext uri="{BB962C8B-B14F-4D97-AF65-F5344CB8AC3E}">
        <p14:creationId xmlns:p14="http://schemas.microsoft.com/office/powerpoint/2010/main" val="1863658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8" descr="A3.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A5690851-77E5-41E6-940D-8ABDB08432D1}" type="slidenum">
              <a:rPr lang="en-US" altLang="zh-CN">
                <a:solidFill>
                  <a:prstClr val="black">
                    <a:tint val="75000"/>
                  </a:prstClr>
                </a:solidFill>
              </a:rPr>
              <a:pPr>
                <a:defRPr/>
              </a:pPr>
              <a:t>‹#›</a:t>
            </a:fld>
            <a:endParaRPr lang="en-US" altLang="zh-CN">
              <a:solidFill>
                <a:prstClr val="black">
                  <a:tint val="75000"/>
                </a:prstClr>
              </a:solidFill>
            </a:endParaRPr>
          </a:p>
        </p:txBody>
      </p:sp>
    </p:spTree>
    <p:extLst>
      <p:ext uri="{BB962C8B-B14F-4D97-AF65-F5344CB8AC3E}">
        <p14:creationId xmlns:p14="http://schemas.microsoft.com/office/powerpoint/2010/main" val="365005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2014-08-12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3.jpeg"/><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2014-08-12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457200" y="397934"/>
            <a:ext cx="8229600" cy="516466"/>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p>
            <a:pPr lvl="0"/>
            <a:r>
              <a:rPr lang="en-US" dirty="0" smtClean="0"/>
              <a:t>Click to edit Master title style</a:t>
            </a:r>
            <a:endParaRPr lang="en-US" dirty="0"/>
          </a:p>
        </p:txBody>
      </p:sp>
      <p:sp>
        <p:nvSpPr>
          <p:cNvPr id="3076" name="Rectangle 4"/>
          <p:cNvSpPr>
            <a:spLocks noGrp="1" noChangeArrowheads="1"/>
          </p:cNvSpPr>
          <p:nvPr>
            <p:ph type="body" idx="1"/>
          </p:nvPr>
        </p:nvSpPr>
        <p:spPr bwMode="auto">
          <a:xfrm>
            <a:off x="457200" y="1143001"/>
            <a:ext cx="8229600" cy="4999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Box 15"/>
          <p:cNvSpPr txBox="1"/>
          <p:nvPr/>
        </p:nvSpPr>
        <p:spPr>
          <a:xfrm>
            <a:off x="457200" y="6434095"/>
            <a:ext cx="457200" cy="215444"/>
          </a:xfrm>
          <a:prstGeom prst="rect">
            <a:avLst/>
          </a:prstGeom>
          <a:noFill/>
        </p:spPr>
        <p:txBody>
          <a:bodyPr wrap="square" lIns="91440"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bwMode="gray">
          <a:xfrm>
            <a:off x="1060588" y="6434095"/>
            <a:ext cx="1530212" cy="215444"/>
          </a:xfrm>
          <a:prstGeom prst="rect">
            <a:avLst/>
          </a:prstGeom>
          <a:noFill/>
        </p:spPr>
        <p:txBody>
          <a:bodyPr wrap="square"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8/12/2014</a:t>
            </a:fld>
            <a:endParaRPr lang="en-US" sz="800" dirty="0">
              <a:solidFill>
                <a:srgbClr val="3C3C3B">
                  <a:lumMod val="60000"/>
                  <a:lumOff val="40000"/>
                </a:srgbClr>
              </a:solidFill>
            </a:endParaRPr>
          </a:p>
        </p:txBody>
      </p:sp>
      <p:sp>
        <p:nvSpPr>
          <p:cNvPr id="18" name="TextBox 17"/>
          <p:cNvSpPr txBox="1"/>
          <p:nvPr/>
        </p:nvSpPr>
        <p:spPr bwMode="gray">
          <a:xfrm>
            <a:off x="2664496" y="6434095"/>
            <a:ext cx="3812503" cy="215444"/>
          </a:xfrm>
          <a:prstGeom prst="rect">
            <a:avLst/>
          </a:prstGeom>
          <a:noFill/>
        </p:spPr>
        <p:txBody>
          <a:bodyPr wrap="square"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sp>
        <p:nvSpPr>
          <p:cNvPr id="19" name="Rectangle 18"/>
          <p:cNvSpPr/>
          <p:nvPr/>
        </p:nvSpPr>
        <p:spPr>
          <a:xfrm>
            <a:off x="0" y="0"/>
            <a:ext cx="184150" cy="6865938"/>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200" dirty="0">
              <a:solidFill>
                <a:prstClr val="white"/>
              </a:solidFill>
            </a:endParaRPr>
          </a:p>
        </p:txBody>
      </p:sp>
      <p:pic>
        <p:nvPicPr>
          <p:cNvPr id="20" name="Picture 19" descr="teradata_logoeps.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7526865" y="6396581"/>
            <a:ext cx="1168399" cy="260983"/>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Lst>
  <p:hf hdr="0" ftr="0"/>
  <p:txStyles>
    <p:title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p:titleStyle>
    <p:body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457200" y="397934"/>
            <a:ext cx="8229600" cy="516466"/>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p>
            <a:pPr lvl="0"/>
            <a:r>
              <a:rPr lang="en-US" dirty="0" smtClean="0"/>
              <a:t>Click to edit Master title style</a:t>
            </a:r>
            <a:endParaRPr lang="en-US" dirty="0"/>
          </a:p>
        </p:txBody>
      </p:sp>
      <p:sp>
        <p:nvSpPr>
          <p:cNvPr id="3076" name="Rectangle 4"/>
          <p:cNvSpPr>
            <a:spLocks noGrp="1" noChangeArrowheads="1"/>
          </p:cNvSpPr>
          <p:nvPr>
            <p:ph type="body" idx="1"/>
          </p:nvPr>
        </p:nvSpPr>
        <p:spPr bwMode="auto">
          <a:xfrm>
            <a:off x="457200" y="1143001"/>
            <a:ext cx="8229600" cy="4999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Box 15"/>
          <p:cNvSpPr txBox="1"/>
          <p:nvPr/>
        </p:nvSpPr>
        <p:spPr>
          <a:xfrm>
            <a:off x="457200" y="6434095"/>
            <a:ext cx="457200" cy="215444"/>
          </a:xfrm>
          <a:prstGeom prst="rect">
            <a:avLst/>
          </a:prstGeom>
          <a:noFill/>
        </p:spPr>
        <p:txBody>
          <a:bodyPr wrap="square" lIns="91440"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bwMode="gray">
          <a:xfrm>
            <a:off x="1060588" y="6434095"/>
            <a:ext cx="1530212" cy="215444"/>
          </a:xfrm>
          <a:prstGeom prst="rect">
            <a:avLst/>
          </a:prstGeom>
          <a:noFill/>
        </p:spPr>
        <p:txBody>
          <a:bodyPr wrap="square"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8/12/2014</a:t>
            </a:fld>
            <a:endParaRPr lang="en-US" sz="800" dirty="0">
              <a:solidFill>
                <a:srgbClr val="3C3C3B">
                  <a:lumMod val="60000"/>
                  <a:lumOff val="40000"/>
                </a:srgbClr>
              </a:solidFill>
            </a:endParaRPr>
          </a:p>
        </p:txBody>
      </p:sp>
      <p:sp>
        <p:nvSpPr>
          <p:cNvPr id="18" name="TextBox 17"/>
          <p:cNvSpPr txBox="1"/>
          <p:nvPr/>
        </p:nvSpPr>
        <p:spPr bwMode="gray">
          <a:xfrm>
            <a:off x="2664496" y="6434095"/>
            <a:ext cx="3812503" cy="215444"/>
          </a:xfrm>
          <a:prstGeom prst="rect">
            <a:avLst/>
          </a:prstGeom>
          <a:noFill/>
        </p:spPr>
        <p:txBody>
          <a:bodyPr wrap="square"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sp>
        <p:nvSpPr>
          <p:cNvPr id="19" name="Rectangle 18"/>
          <p:cNvSpPr/>
          <p:nvPr/>
        </p:nvSpPr>
        <p:spPr>
          <a:xfrm>
            <a:off x="0" y="0"/>
            <a:ext cx="184150" cy="6865938"/>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200" dirty="0">
              <a:solidFill>
                <a:prstClr val="white"/>
              </a:solidFill>
            </a:endParaRPr>
          </a:p>
        </p:txBody>
      </p:sp>
      <p:pic>
        <p:nvPicPr>
          <p:cNvPr id="20" name="Picture 19" descr="teradata_logoeps.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7526865" y="6396581"/>
            <a:ext cx="1168399" cy="26098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hf hdr="0" ftr="0"/>
  <p:txStyles>
    <p:title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p:titleStyle>
    <p:body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457200" y="397934"/>
            <a:ext cx="8229600" cy="516466"/>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p>
            <a:pPr lvl="0"/>
            <a:r>
              <a:rPr lang="en-US" dirty="0" smtClean="0"/>
              <a:t>Click to edit Master title style</a:t>
            </a:r>
            <a:endParaRPr lang="en-US" dirty="0"/>
          </a:p>
        </p:txBody>
      </p:sp>
      <p:sp>
        <p:nvSpPr>
          <p:cNvPr id="3076" name="Rectangle 4"/>
          <p:cNvSpPr>
            <a:spLocks noGrp="1" noChangeArrowheads="1"/>
          </p:cNvSpPr>
          <p:nvPr>
            <p:ph type="body" idx="1"/>
          </p:nvPr>
        </p:nvSpPr>
        <p:spPr bwMode="auto">
          <a:xfrm>
            <a:off x="457200" y="1143001"/>
            <a:ext cx="8229600" cy="4999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Box 15"/>
          <p:cNvSpPr txBox="1"/>
          <p:nvPr/>
        </p:nvSpPr>
        <p:spPr>
          <a:xfrm>
            <a:off x="457200" y="6434095"/>
            <a:ext cx="457200" cy="215444"/>
          </a:xfrm>
          <a:prstGeom prst="rect">
            <a:avLst/>
          </a:prstGeom>
          <a:noFill/>
        </p:spPr>
        <p:txBody>
          <a:bodyPr wrap="square" lIns="91440"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bwMode="gray">
          <a:xfrm>
            <a:off x="1060588" y="6434095"/>
            <a:ext cx="1530212" cy="215444"/>
          </a:xfrm>
          <a:prstGeom prst="rect">
            <a:avLst/>
          </a:prstGeom>
          <a:noFill/>
        </p:spPr>
        <p:txBody>
          <a:bodyPr wrap="square"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8/12/2014</a:t>
            </a:fld>
            <a:endParaRPr lang="en-US" sz="800" dirty="0">
              <a:solidFill>
                <a:srgbClr val="3C3C3B">
                  <a:lumMod val="60000"/>
                  <a:lumOff val="40000"/>
                </a:srgbClr>
              </a:solidFill>
            </a:endParaRPr>
          </a:p>
        </p:txBody>
      </p:sp>
      <p:sp>
        <p:nvSpPr>
          <p:cNvPr id="18" name="TextBox 17"/>
          <p:cNvSpPr txBox="1"/>
          <p:nvPr/>
        </p:nvSpPr>
        <p:spPr bwMode="gray">
          <a:xfrm>
            <a:off x="2664496" y="6434095"/>
            <a:ext cx="3812503" cy="215444"/>
          </a:xfrm>
          <a:prstGeom prst="rect">
            <a:avLst/>
          </a:prstGeom>
          <a:noFill/>
        </p:spPr>
        <p:txBody>
          <a:bodyPr wrap="square"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sp>
        <p:nvSpPr>
          <p:cNvPr id="19" name="Rectangle 18"/>
          <p:cNvSpPr/>
          <p:nvPr/>
        </p:nvSpPr>
        <p:spPr>
          <a:xfrm>
            <a:off x="0" y="0"/>
            <a:ext cx="184150" cy="6865938"/>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200" dirty="0">
              <a:solidFill>
                <a:prstClr val="white"/>
              </a:solidFill>
            </a:endParaRPr>
          </a:p>
        </p:txBody>
      </p:sp>
      <p:pic>
        <p:nvPicPr>
          <p:cNvPr id="20" name="Picture 19" descr="teradata_logoeps.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7526865" y="6396581"/>
            <a:ext cx="1168399" cy="260983"/>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Lst>
  <p:hf hdr="0" ftr="0"/>
  <p:txStyles>
    <p:title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p:titleStyle>
    <p:body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latin typeface="Arial" charset="0"/>
                <a:ea typeface="+mn-ea"/>
              </a:defRPr>
            </a:lvl1pPr>
          </a:lstStyle>
          <a:p>
            <a:pPr fontAlgn="base">
              <a:spcBef>
                <a:spcPct val="0"/>
              </a:spcBef>
              <a:spcAft>
                <a:spcPct val="0"/>
              </a:spcAft>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latin typeface="Arial" charset="0"/>
                <a:ea typeface="+mn-ea"/>
              </a:defRPr>
            </a:lvl1pPr>
          </a:lstStyle>
          <a:p>
            <a:pPr fontAlgn="base">
              <a:spcBef>
                <a:spcPct val="0"/>
              </a:spcBef>
              <a:spcAft>
                <a:spcPct val="0"/>
              </a:spcAft>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latin typeface="Arial" charset="0"/>
                <a:ea typeface="+mn-ea"/>
              </a:defRPr>
            </a:lvl1pPr>
          </a:lstStyle>
          <a:p>
            <a:pPr fontAlgn="base">
              <a:spcBef>
                <a:spcPct val="0"/>
              </a:spcBef>
              <a:spcAft>
                <a:spcPct val="0"/>
              </a:spcAft>
              <a:defRPr/>
            </a:pPr>
            <a:fld id="{D76508B0-5C84-40A2-8A54-1BFADBFCFF17}" type="slidenum">
              <a:rPr lang="en-US" altLang="zh-CN">
                <a:solidFill>
                  <a:prstClr val="black">
                    <a:tint val="75000"/>
                  </a:prstClr>
                </a:solidFill>
              </a:rPr>
              <a:pPr fontAlgn="base">
                <a:spcBef>
                  <a:spcPct val="0"/>
                </a:spcBef>
                <a:spcAft>
                  <a:spcPct val="0"/>
                </a:spcAft>
                <a:defRPr/>
              </a:pPr>
              <a:t>‹#›</a:t>
            </a:fld>
            <a:endParaRPr lang="en-US" altLang="zh-CN">
              <a:solidFill>
                <a:prstClr val="black">
                  <a:tint val="75000"/>
                </a:prstClr>
              </a:solidFill>
            </a:endParaRPr>
          </a:p>
        </p:txBody>
      </p:sp>
      <p:pic>
        <p:nvPicPr>
          <p:cNvPr id="1031" name="图片 7" descr="A1.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536198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11.png"/><Relationship Id="rId7" Type="http://schemas.openxmlformats.org/officeDocument/2006/relationships/diagramLayout" Target="../diagrams/layout8.xml"/><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diagramData" Target="../diagrams/data8.xml"/><Relationship Id="rId5" Type="http://schemas.openxmlformats.org/officeDocument/2006/relationships/image" Target="../media/image13.png"/><Relationship Id="rId10" Type="http://schemas.microsoft.com/office/2007/relationships/diagramDrawing" Target="../diagrams/drawing8.xml"/><Relationship Id="rId4" Type="http://schemas.openxmlformats.org/officeDocument/2006/relationships/image" Target="../media/image12.png"/><Relationship Id="rId9" Type="http://schemas.openxmlformats.org/officeDocument/2006/relationships/diagramColors" Target="../diagrams/colors8.xml"/></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hyperlink" Target="http://sseportal/" TargetMode="External"/><Relationship Id="rId7" Type="http://schemas.openxmlformats.org/officeDocument/2006/relationships/diagramColors" Target="../diagrams/colors9.xml"/><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5.jpg"/><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7.png"/><Relationship Id="rId7" Type="http://schemas.openxmlformats.org/officeDocument/2006/relationships/diagramQuickStyle" Target="../diagrams/quickStyle11.xml"/><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8.png"/><Relationship Id="rId9" Type="http://schemas.microsoft.com/office/2007/relationships/diagramDrawing" Target="../diagrams/drawing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9.jpg"/><Relationship Id="rId1" Type="http://schemas.openxmlformats.org/officeDocument/2006/relationships/slideLayout" Target="../slideLayouts/slideLayout1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1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4.jpeg"/><Relationship Id="rId2" Type="http://schemas.openxmlformats.org/officeDocument/2006/relationships/diagramData" Target="../diagrams/data16.xml"/><Relationship Id="rId1" Type="http://schemas.openxmlformats.org/officeDocument/2006/relationships/slideLayout" Target="../slideLayouts/slideLayout1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25.jpg"/><Relationship Id="rId2" Type="http://schemas.openxmlformats.org/officeDocument/2006/relationships/diagramData" Target="../diagrams/data18.xml"/><Relationship Id="rId1" Type="http://schemas.openxmlformats.org/officeDocument/2006/relationships/slideLayout" Target="../slideLayouts/slideLayout1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6.emf"/><Relationship Id="rId2" Type="http://schemas.openxmlformats.org/officeDocument/2006/relationships/diagramData" Target="../diagrams/data19.xml"/><Relationship Id="rId1" Type="http://schemas.openxmlformats.org/officeDocument/2006/relationships/slideLayout" Target="../slideLayouts/slideLayout1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6.xml.rels><?xml version="1.0" encoding="UTF-8" standalone="yes"?>
<Relationships xmlns="http://schemas.openxmlformats.org/package/2006/relationships"><Relationship Id="rId8" Type="http://schemas.openxmlformats.org/officeDocument/2006/relationships/hyperlink" Target="http://sseportal/sse-rm" TargetMode="External"/><Relationship Id="rId3" Type="http://schemas.openxmlformats.org/officeDocument/2006/relationships/diagramLayout" Target="../diagrams/layout20.xml"/><Relationship Id="rId7" Type="http://schemas.openxmlformats.org/officeDocument/2006/relationships/image" Target="../media/image27.jpg"/><Relationship Id="rId2" Type="http://schemas.openxmlformats.org/officeDocument/2006/relationships/diagramData" Target="../diagrams/data20.xml"/><Relationship Id="rId1" Type="http://schemas.openxmlformats.org/officeDocument/2006/relationships/slideLayout" Target="../slideLayouts/slideLayout1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28.jpg"/><Relationship Id="rId2" Type="http://schemas.openxmlformats.org/officeDocument/2006/relationships/diagramData" Target="../diagrams/data21.xml"/><Relationship Id="rId1" Type="http://schemas.openxmlformats.org/officeDocument/2006/relationships/slideLayout" Target="../slideLayouts/slideLayout1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1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3.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5"/>
          <p:cNvSpPr>
            <a:spLocks noGrp="1"/>
          </p:cNvSpPr>
          <p:nvPr>
            <p:ph type="ctrTitle"/>
          </p:nvPr>
        </p:nvSpPr>
        <p:spPr>
          <a:xfrm>
            <a:off x="2699792" y="1916832"/>
            <a:ext cx="6116216" cy="1470025"/>
          </a:xfrm>
        </p:spPr>
        <p:txBody>
          <a:bodyPr/>
          <a:lstStyle/>
          <a:p>
            <a:pPr eaLnBrk="1" hangingPunct="1"/>
            <a:r>
              <a:rPr lang="zh-CN" altLang="en-US" sz="6600" dirty="0" smtClean="0">
                <a:solidFill>
                  <a:schemeClr val="bg1"/>
                </a:solidFill>
                <a:latin typeface="微软雅黑" pitchFamily="34" charset="-122"/>
                <a:ea typeface="微软雅黑" pitchFamily="34" charset="-122"/>
              </a:rPr>
              <a:t>数据仓库介绍</a:t>
            </a:r>
            <a:r>
              <a:rPr lang="en-US" altLang="zh-CN" sz="6600" dirty="0" smtClean="0">
                <a:solidFill>
                  <a:schemeClr val="bg1"/>
                </a:solidFill>
                <a:latin typeface="微软雅黑" pitchFamily="34" charset="-122"/>
                <a:ea typeface="微软雅黑" pitchFamily="34" charset="-122"/>
              </a:rPr>
              <a:t/>
            </a:r>
            <a:br>
              <a:rPr lang="en-US" altLang="zh-CN" sz="6600" dirty="0" smtClean="0">
                <a:solidFill>
                  <a:schemeClr val="bg1"/>
                </a:solidFill>
                <a:latin typeface="微软雅黑" pitchFamily="34" charset="-122"/>
                <a:ea typeface="微软雅黑" pitchFamily="34" charset="-122"/>
              </a:rPr>
            </a:br>
            <a:r>
              <a:rPr lang="en-US" altLang="zh-CN" sz="2000" dirty="0" smtClean="0">
                <a:solidFill>
                  <a:schemeClr val="bg1"/>
                </a:solidFill>
                <a:latin typeface="微软雅黑" pitchFamily="34" charset="-122"/>
                <a:ea typeface="微软雅黑" pitchFamily="34" charset="-122"/>
              </a:rPr>
              <a:t>2014.7</a:t>
            </a:r>
            <a:endParaRPr lang="zh-CN" altLang="en-US" sz="6600"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8829803"/>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bwMode="auto">
          <a:xfrm>
            <a:off x="0" y="0"/>
            <a:ext cx="493204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本地集中备份</a:t>
            </a:r>
          </a:p>
        </p:txBody>
      </p:sp>
      <p:sp>
        <p:nvSpPr>
          <p:cNvPr id="5" name="Rectangle 3"/>
          <p:cNvSpPr txBox="1">
            <a:spLocks noChangeArrowheads="1"/>
          </p:cNvSpPr>
          <p:nvPr/>
        </p:nvSpPr>
        <p:spPr bwMode="auto">
          <a:xfrm>
            <a:off x="0" y="1196752"/>
            <a:ext cx="9036496" cy="3024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lvl="1">
              <a:buFont typeface="Wingdings" pitchFamily="2" charset="2"/>
              <a:buChar char="Ø"/>
            </a:pPr>
            <a:r>
              <a:rPr lang="zh-CN" altLang="en-US" dirty="0" smtClean="0">
                <a:latin typeface="微软雅黑" pitchFamily="34" charset="-122"/>
                <a:ea typeface="微软雅黑" pitchFamily="34" charset="-122"/>
              </a:rPr>
              <a:t>备份策略</a:t>
            </a:r>
          </a:p>
          <a:p>
            <a:pPr lvl="2">
              <a:buFont typeface="Wingdings" pitchFamily="2" charset="2"/>
              <a:buChar char="n"/>
            </a:pPr>
            <a:r>
              <a:rPr lang="zh-CN" altLang="en-US" dirty="0" smtClean="0">
                <a:latin typeface="微软雅黑" pitchFamily="34" charset="-122"/>
                <a:ea typeface="微软雅黑" pitchFamily="34" charset="-122"/>
              </a:rPr>
              <a:t>备份任务自动执行；增量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全量备份</a:t>
            </a:r>
          </a:p>
          <a:p>
            <a:pPr lvl="2">
              <a:buFont typeface="Wingdings" pitchFamily="2" charset="2"/>
              <a:buChar char="n"/>
            </a:pPr>
            <a:r>
              <a:rPr lang="zh-CN" altLang="en-US" dirty="0" smtClean="0">
                <a:latin typeface="微软雅黑" pitchFamily="34" charset="-122"/>
                <a:ea typeface="微软雅黑" pitchFamily="34" charset="-122"/>
              </a:rPr>
              <a:t>二级备份：业务管理系统数据和内部网站数据。先备份到</a:t>
            </a:r>
            <a:r>
              <a:rPr lang="en-US" altLang="zh-CN" dirty="0" smtClean="0">
                <a:latin typeface="微软雅黑" pitchFamily="34" charset="-122"/>
                <a:ea typeface="微软雅黑" pitchFamily="34" charset="-122"/>
              </a:rPr>
              <a:t>VTL</a:t>
            </a:r>
            <a:r>
              <a:rPr lang="zh-CN" altLang="en-US" dirty="0" smtClean="0">
                <a:latin typeface="微软雅黑" pitchFamily="34" charset="-122"/>
                <a:ea typeface="微软雅黑" pitchFamily="34" charset="-122"/>
              </a:rPr>
              <a:t>，再复制到</a:t>
            </a:r>
            <a:r>
              <a:rPr lang="en-US" altLang="zh-CN" dirty="0" smtClean="0">
                <a:latin typeface="微软雅黑" pitchFamily="34" charset="-122"/>
                <a:ea typeface="微软雅黑" pitchFamily="34" charset="-122"/>
              </a:rPr>
              <a:t>LTO4</a:t>
            </a:r>
            <a:r>
              <a:rPr lang="zh-CN" altLang="en-US" dirty="0" smtClean="0">
                <a:latin typeface="微软雅黑" pitchFamily="34" charset="-122"/>
                <a:ea typeface="微软雅黑" pitchFamily="34" charset="-122"/>
              </a:rPr>
              <a:t>磁带。全备数据量约</a:t>
            </a:r>
            <a:r>
              <a:rPr lang="en-US" altLang="zh-CN" dirty="0" smtClean="0">
                <a:latin typeface="微软雅黑" pitchFamily="34" charset="-122"/>
                <a:ea typeface="微软雅黑" pitchFamily="34" charset="-122"/>
              </a:rPr>
              <a:t>260GB</a:t>
            </a:r>
            <a:r>
              <a:rPr lang="zh-CN" altLang="en-US" dirty="0" smtClean="0">
                <a:latin typeface="微软雅黑" pitchFamily="34" charset="-122"/>
                <a:ea typeface="微软雅黑" pitchFamily="34" charset="-122"/>
              </a:rPr>
              <a:t>。</a:t>
            </a:r>
          </a:p>
          <a:p>
            <a:pPr lvl="2">
              <a:buFont typeface="Wingdings" pitchFamily="2" charset="2"/>
              <a:buChar char="n"/>
            </a:pPr>
            <a:r>
              <a:rPr lang="zh-CN" altLang="en-US" dirty="0" smtClean="0">
                <a:latin typeface="微软雅黑" pitchFamily="34" charset="-122"/>
                <a:ea typeface="微软雅黑" pitchFamily="34" charset="-122"/>
              </a:rPr>
              <a:t>非关键应用只备到</a:t>
            </a:r>
            <a:r>
              <a:rPr lang="en-US" altLang="zh-CN" dirty="0" smtClean="0">
                <a:latin typeface="微软雅黑" pitchFamily="34" charset="-122"/>
                <a:ea typeface="微软雅黑" pitchFamily="34" charset="-122"/>
              </a:rPr>
              <a:t>VTL</a:t>
            </a:r>
            <a:r>
              <a:rPr lang="zh-CN" altLang="en-US" dirty="0" smtClean="0">
                <a:latin typeface="微软雅黑" pitchFamily="34" charset="-122"/>
                <a:ea typeface="微软雅黑" pitchFamily="34" charset="-122"/>
              </a:rPr>
              <a:t>中。全备数据量约</a:t>
            </a:r>
            <a:r>
              <a:rPr lang="en-US" altLang="zh-CN" dirty="0" smtClean="0">
                <a:latin typeface="微软雅黑" pitchFamily="34" charset="-122"/>
                <a:ea typeface="微软雅黑" pitchFamily="34" charset="-122"/>
              </a:rPr>
              <a:t>262GB</a:t>
            </a:r>
            <a:r>
              <a:rPr lang="zh-CN" altLang="en-US" dirty="0" smtClean="0">
                <a:latin typeface="微软雅黑" pitchFamily="34" charset="-122"/>
                <a:ea typeface="微软雅黑" pitchFamily="34" charset="-122"/>
              </a:rPr>
              <a:t>。</a:t>
            </a:r>
          </a:p>
          <a:p>
            <a:pPr lvl="1">
              <a:buFont typeface="Wingdings" pitchFamily="2" charset="2"/>
              <a:buChar char="Ø"/>
            </a:pPr>
            <a:r>
              <a:rPr lang="zh-CN" altLang="en-US" dirty="0" smtClean="0">
                <a:latin typeface="微软雅黑" pitchFamily="34" charset="-122"/>
                <a:ea typeface="微软雅黑" pitchFamily="34" charset="-122"/>
              </a:rPr>
              <a:t>备份客户端</a:t>
            </a:r>
          </a:p>
          <a:p>
            <a:pPr lvl="2">
              <a:buFont typeface="Wingdings" pitchFamily="2" charset="2"/>
              <a:buChar char="n"/>
            </a:pPr>
            <a:r>
              <a:rPr lang="zh-CN" altLang="en-US" dirty="0" smtClean="0">
                <a:latin typeface="微软雅黑" pitchFamily="34" charset="-122"/>
                <a:ea typeface="微软雅黑" pitchFamily="34" charset="-122"/>
              </a:rPr>
              <a:t>业务管理系统（交易上游、下游、指数）主要数据是</a:t>
            </a:r>
            <a:r>
              <a:rPr lang="en-US" altLang="zh-CN" dirty="0" smtClean="0">
                <a:latin typeface="微软雅黑" pitchFamily="34" charset="-122"/>
                <a:ea typeface="微软雅黑" pitchFamily="34" charset="-122"/>
              </a:rPr>
              <a:t>oracle 10g</a:t>
            </a:r>
            <a:r>
              <a:rPr lang="zh-CN" altLang="en-US" dirty="0" smtClean="0">
                <a:latin typeface="微软雅黑" pitchFamily="34" charset="-122"/>
                <a:ea typeface="微软雅黑" pitchFamily="34" charset="-122"/>
              </a:rPr>
              <a:t>。</a:t>
            </a:r>
          </a:p>
          <a:p>
            <a:pPr lvl="2">
              <a:buFont typeface="Wingdings" pitchFamily="2" charset="2"/>
              <a:buChar char="n"/>
            </a:pPr>
            <a:r>
              <a:rPr lang="zh-CN" altLang="en-US" dirty="0" smtClean="0">
                <a:latin typeface="微软雅黑" pitchFamily="34" charset="-122"/>
                <a:ea typeface="微软雅黑" pitchFamily="34" charset="-122"/>
              </a:rPr>
              <a:t>各部门非关键应用服务器。</a:t>
            </a:r>
          </a:p>
          <a:p>
            <a:pPr lvl="1">
              <a:buFont typeface="Wingdings" pitchFamily="2" charset="2"/>
              <a:buChar char="Ø"/>
            </a:pPr>
            <a:endParaRPr lang="zh-CN" altLang="en-US" dirty="0">
              <a:latin typeface="微软雅黑" pitchFamily="34" charset="-122"/>
              <a:ea typeface="微软雅黑" pitchFamily="34" charset="-122"/>
            </a:endParaRPr>
          </a:p>
        </p:txBody>
      </p:sp>
      <p:pic>
        <p:nvPicPr>
          <p:cNvPr id="4139" name="Picture 4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940" y="3578696"/>
            <a:ext cx="8191499"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85369"/>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bwMode="auto">
          <a:xfrm>
            <a:off x="0" y="0"/>
            <a:ext cx="493204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远程备份</a:t>
            </a:r>
          </a:p>
        </p:txBody>
      </p:sp>
      <p:sp>
        <p:nvSpPr>
          <p:cNvPr id="7" name="Rectangle 3"/>
          <p:cNvSpPr txBox="1">
            <a:spLocks noChangeArrowheads="1"/>
          </p:cNvSpPr>
          <p:nvPr/>
        </p:nvSpPr>
        <p:spPr bwMode="auto">
          <a:xfrm>
            <a:off x="0" y="1340768"/>
            <a:ext cx="8820472" cy="3097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lvl="1">
              <a:buFont typeface="Wingdings" pitchFamily="2" charset="2"/>
              <a:buChar char="Ø"/>
            </a:pPr>
            <a:r>
              <a:rPr lang="zh-CN" altLang="en-US" dirty="0" smtClean="0">
                <a:latin typeface="微软雅黑" pitchFamily="34" charset="-122"/>
                <a:ea typeface="微软雅黑" pitchFamily="34" charset="-122"/>
              </a:rPr>
              <a:t>远程备份 包含交易环境数据在线传输和磁带异地保存</a:t>
            </a:r>
          </a:p>
          <a:p>
            <a:pPr lvl="2">
              <a:buFont typeface="Wingdings" pitchFamily="2" charset="2"/>
              <a:buChar char="n"/>
            </a:pPr>
            <a:r>
              <a:rPr lang="zh-CN" altLang="en-US" dirty="0" smtClean="0">
                <a:latin typeface="微软雅黑" pitchFamily="34" charset="-122"/>
                <a:ea typeface="微软雅黑" pitchFamily="34" charset="-122"/>
              </a:rPr>
              <a:t>交易环境数据在线传输：通过</a:t>
            </a:r>
            <a:r>
              <a:rPr lang="en-US" altLang="zh-CN" dirty="0" smtClean="0">
                <a:latin typeface="微软雅黑" pitchFamily="34" charset="-122"/>
                <a:ea typeface="微软雅黑" pitchFamily="34" charset="-122"/>
              </a:rPr>
              <a:t>DDN</a:t>
            </a:r>
            <a:r>
              <a:rPr lang="zh-CN" altLang="en-US" dirty="0" smtClean="0">
                <a:latin typeface="微软雅黑" pitchFamily="34" charset="-122"/>
                <a:ea typeface="微软雅黑" pitchFamily="34" charset="-122"/>
              </a:rPr>
              <a:t>专线传输每日的交易环境数据到深圳</a:t>
            </a:r>
          </a:p>
          <a:p>
            <a:pPr lvl="2">
              <a:buFont typeface="Wingdings" pitchFamily="2" charset="2"/>
              <a:buChar char="n"/>
            </a:pPr>
            <a:r>
              <a:rPr lang="zh-CN" altLang="en-US" dirty="0" smtClean="0">
                <a:latin typeface="微软雅黑" pitchFamily="34" charset="-122"/>
                <a:ea typeface="微软雅黑" pitchFamily="34" charset="-122"/>
              </a:rPr>
              <a:t>磁带异地保存：本地集中备份、数据仓库和监察系统备份的磁带送到深圳远程备份中心保存</a:t>
            </a:r>
          </a:p>
          <a:p>
            <a:pPr lvl="1">
              <a:buFont typeface="Wingdings" pitchFamily="2" charset="2"/>
              <a:buChar char="Ø"/>
            </a:pPr>
            <a:r>
              <a:rPr lang="zh-CN" altLang="en-US" dirty="0" smtClean="0">
                <a:latin typeface="微软雅黑" pitchFamily="34" charset="-122"/>
                <a:ea typeface="微软雅黑" pitchFamily="34" charset="-122"/>
              </a:rPr>
              <a:t>备份策略</a:t>
            </a:r>
          </a:p>
          <a:p>
            <a:pPr lvl="2">
              <a:buFont typeface="Wingdings" pitchFamily="2" charset="2"/>
              <a:buChar char="n"/>
            </a:pPr>
            <a:r>
              <a:rPr lang="zh-CN" altLang="en-US" dirty="0" smtClean="0">
                <a:latin typeface="微软雅黑" pitchFamily="34" charset="-122"/>
                <a:ea typeface="微软雅黑" pitchFamily="34" charset="-122"/>
              </a:rPr>
              <a:t>频度： 本地集中备份，每两周一次。</a:t>
            </a:r>
          </a:p>
          <a:p>
            <a:pPr lvl="2">
              <a:buFont typeface="Wingdings" pitchFamily="2" charset="2"/>
              <a:buChar char="n"/>
            </a:pPr>
            <a:r>
              <a:rPr lang="zh-CN" altLang="en-US" dirty="0" smtClean="0">
                <a:latin typeface="微软雅黑" pitchFamily="34" charset="-122"/>
                <a:ea typeface="微软雅黑" pitchFamily="34" charset="-122"/>
              </a:rPr>
              <a:t>磁带使用方式： 三组循环使用。除数据仓库有部分磁带在深圳长期保存。</a:t>
            </a:r>
            <a:endParaRPr lang="zh-CN" altLang="en-US" dirty="0">
              <a:latin typeface="微软雅黑" pitchFamily="34" charset="-122"/>
              <a:ea typeface="微软雅黑" pitchFamily="34" charset="-122"/>
            </a:endParaRPr>
          </a:p>
        </p:txBody>
      </p:sp>
      <p:pic>
        <p:nvPicPr>
          <p:cNvPr id="5165" name="Picture 4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504" y="3429285"/>
            <a:ext cx="7637463" cy="2742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894482"/>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801571551"/>
              </p:ext>
            </p:extLst>
          </p:nvPr>
        </p:nvGraphicFramePr>
        <p:xfrm>
          <a:off x="1475656" y="170080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p:cNvSpPr txBox="1">
            <a:spLocks/>
          </p:cNvSpPr>
          <p:nvPr/>
        </p:nvSpPr>
        <p:spPr bwMode="auto">
          <a:xfrm>
            <a:off x="0" y="0"/>
            <a:ext cx="312420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介绍内容</a:t>
            </a:r>
          </a:p>
        </p:txBody>
      </p:sp>
    </p:spTree>
    <p:extLst>
      <p:ext uri="{BB962C8B-B14F-4D97-AF65-F5344CB8AC3E}">
        <p14:creationId xmlns:p14="http://schemas.microsoft.com/office/powerpoint/2010/main" val="2682349116"/>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4427984"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数据仓库服务内容</a:t>
            </a:r>
          </a:p>
        </p:txBody>
      </p:sp>
      <p:sp>
        <p:nvSpPr>
          <p:cNvPr id="7" name="AutoShape 7"/>
          <p:cNvSpPr>
            <a:spLocks noChangeAspect="1" noChangeArrowheads="1" noTextEdit="1"/>
          </p:cNvSpPr>
          <p:nvPr/>
        </p:nvSpPr>
        <p:spPr bwMode="gray">
          <a:xfrm flipH="1">
            <a:off x="4963551" y="3558093"/>
            <a:ext cx="690562"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itchFamily="34" charset="-122"/>
              <a:ea typeface="微软雅黑" pitchFamily="34" charset="-122"/>
            </a:endParaRPr>
          </a:p>
        </p:txBody>
      </p:sp>
      <p:graphicFrame>
        <p:nvGraphicFramePr>
          <p:cNvPr id="3" name="图示 2"/>
          <p:cNvGraphicFramePr/>
          <p:nvPr>
            <p:extLst>
              <p:ext uri="{D42A27DB-BD31-4B8C-83A1-F6EECF244321}">
                <p14:modId xmlns:p14="http://schemas.microsoft.com/office/powerpoint/2010/main" val="3109057625"/>
              </p:ext>
            </p:extLst>
          </p:nvPr>
        </p:nvGraphicFramePr>
        <p:xfrm>
          <a:off x="0" y="731838"/>
          <a:ext cx="9144000" cy="528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流程图: 联系 32"/>
          <p:cNvSpPr/>
          <p:nvPr/>
        </p:nvSpPr>
        <p:spPr bwMode="auto">
          <a:xfrm>
            <a:off x="3779912" y="2605013"/>
            <a:ext cx="1584176" cy="1544067"/>
          </a:xfrm>
          <a:prstGeom prst="flowChartConnec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36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数据仓库</a:t>
            </a:r>
            <a:endParaRPr kumimoji="0" lang="zh-CN" altLang="en-US" sz="36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922077121"/>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464400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PORTAL</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排名</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169" y="908720"/>
            <a:ext cx="7200800" cy="4284461"/>
          </a:xfrm>
          <a:prstGeom prst="rect">
            <a:avLst/>
          </a:prstGeom>
          <a:noFill/>
          <a:ln>
            <a:noFill/>
          </a:ln>
          <a:effectLst/>
          <a:extLst>
            <a:ext uri="{909E8E84-426E-40DD-AFC4-6F175D3DCCD1}">
              <a14:hiddenFill xmlns:a14="http://schemas.microsoft.com/office/drawing/2010/main">
                <a:gradFill rotWithShape="1">
                  <a:gsLst>
                    <a:gs pos="0">
                      <a:srgbClr val="4D6680"/>
                    </a:gs>
                    <a:gs pos="50000">
                      <a:srgbClr val="99CCFF"/>
                    </a:gs>
                    <a:gs pos="100000">
                      <a:srgbClr val="4D6680"/>
                    </a:gs>
                  </a:gsLst>
                  <a:lin ang="5400000" scaled="1"/>
                </a:gra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3"/>
          <p:cNvSpPr/>
          <p:nvPr/>
        </p:nvSpPr>
        <p:spPr>
          <a:xfrm>
            <a:off x="2627784" y="5460032"/>
            <a:ext cx="439248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altLang="zh-CN" sz="2000" dirty="0" smtClean="0">
                <a:latin typeface="微软雅黑" pitchFamily="34" charset="-122"/>
                <a:ea typeface="微软雅黑" pitchFamily="34" charset="-122"/>
              </a:rPr>
              <a:t>2014</a:t>
            </a:r>
            <a:r>
              <a:rPr lang="zh-CN" altLang="en-US" sz="2000" dirty="0" smtClean="0">
                <a:latin typeface="微软雅黑" pitchFamily="34" charset="-122"/>
                <a:ea typeface="微软雅黑" pitchFamily="34" charset="-122"/>
              </a:rPr>
              <a:t>上半年合计访问</a:t>
            </a:r>
            <a:r>
              <a:rPr lang="en-US" altLang="zh-CN" sz="2400" b="1" dirty="0" smtClean="0">
                <a:solidFill>
                  <a:srgbClr val="FF0000"/>
                </a:solidFill>
                <a:latin typeface="微软雅黑" pitchFamily="34" charset="-122"/>
                <a:ea typeface="微软雅黑" pitchFamily="34" charset="-122"/>
              </a:rPr>
              <a:t>17764</a:t>
            </a:r>
            <a:r>
              <a:rPr lang="zh-CN" altLang="en-US" sz="2000" dirty="0" smtClean="0">
                <a:latin typeface="微软雅黑" pitchFamily="34" charset="-122"/>
                <a:ea typeface="微软雅黑" pitchFamily="34" charset="-122"/>
              </a:rPr>
              <a:t>次</a:t>
            </a:r>
            <a:endParaRPr lang="en-US" sz="2000" dirty="0">
              <a:latin typeface="微软雅黑" pitchFamily="34" charset="-122"/>
              <a:ea typeface="微软雅黑" pitchFamily="34" charset="-122"/>
            </a:endParaRPr>
          </a:p>
        </p:txBody>
      </p:sp>
      <p:graphicFrame>
        <p:nvGraphicFramePr>
          <p:cNvPr id="7" name="图示 6"/>
          <p:cNvGraphicFramePr/>
          <p:nvPr>
            <p:extLst>
              <p:ext uri="{D42A27DB-BD31-4B8C-83A1-F6EECF244321}">
                <p14:modId xmlns:p14="http://schemas.microsoft.com/office/powerpoint/2010/main" val="2812139304"/>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4562739"/>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门户架构</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49" y="3078162"/>
            <a:ext cx="5715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箭头 7"/>
          <p:cNvSpPr/>
          <p:nvPr/>
        </p:nvSpPr>
        <p:spPr>
          <a:xfrm>
            <a:off x="1724024" y="3149599"/>
            <a:ext cx="1000125" cy="5715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http</a:t>
            </a:r>
            <a:endParaRPr lang="zh-CN" altLang="en-US" sz="1200" dirty="0">
              <a:latin typeface="微软雅黑" pitchFamily="34" charset="-122"/>
              <a:ea typeface="微软雅黑" pitchFamily="34" charset="-122"/>
            </a:endParaRPr>
          </a:p>
        </p:txBody>
      </p:sp>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149" y="1220787"/>
            <a:ext cx="160496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箭头 9"/>
          <p:cNvSpPr/>
          <p:nvPr/>
        </p:nvSpPr>
        <p:spPr>
          <a:xfrm rot="19834734">
            <a:off x="3692524" y="2005012"/>
            <a:ext cx="1285875" cy="5000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100" dirty="0" err="1">
                <a:latin typeface="微软雅黑" pitchFamily="34" charset="-122"/>
                <a:ea typeface="微软雅黑" pitchFamily="34" charset="-122"/>
              </a:rPr>
              <a:t>Cognos</a:t>
            </a:r>
            <a:r>
              <a:rPr lang="zh-CN" altLang="en-US" sz="1100" dirty="0">
                <a:latin typeface="微软雅黑" pitchFamily="34" charset="-122"/>
                <a:ea typeface="微软雅黑" pitchFamily="34" charset="-122"/>
              </a:rPr>
              <a:t>应用</a:t>
            </a:r>
          </a:p>
        </p:txBody>
      </p:sp>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462" y="2792412"/>
            <a:ext cx="84772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箭头 11"/>
          <p:cNvSpPr/>
          <p:nvPr/>
        </p:nvSpPr>
        <p:spPr>
          <a:xfrm rot="1759001">
            <a:off x="3763962" y="4217987"/>
            <a:ext cx="1285875" cy="5000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100" dirty="0">
                <a:latin typeface="微软雅黑" pitchFamily="34" charset="-122"/>
                <a:ea typeface="微软雅黑" pitchFamily="34" charset="-122"/>
              </a:rPr>
              <a:t>新报表应用</a:t>
            </a:r>
          </a:p>
        </p:txBody>
      </p:sp>
      <p:pic>
        <p:nvPicPr>
          <p:cNvPr id="1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587" y="4292599"/>
            <a:ext cx="6762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组合 26"/>
          <p:cNvGrpSpPr>
            <a:grpSpLocks/>
          </p:cNvGrpSpPr>
          <p:nvPr/>
        </p:nvGrpSpPr>
        <p:grpSpPr bwMode="auto">
          <a:xfrm>
            <a:off x="5224462" y="2792412"/>
            <a:ext cx="2571750" cy="1357312"/>
            <a:chOff x="3357554" y="3500438"/>
            <a:chExt cx="2571768" cy="1357322"/>
          </a:xfrm>
        </p:grpSpPr>
        <p:sp>
          <p:nvSpPr>
            <p:cNvPr id="15" name="圆角矩形 14"/>
            <p:cNvSpPr/>
            <p:nvPr/>
          </p:nvSpPr>
          <p:spPr>
            <a:xfrm>
              <a:off x="3357554" y="3500438"/>
              <a:ext cx="2571768" cy="1357322"/>
            </a:xfrm>
            <a:prstGeom prst="roundRect">
              <a:avLst/>
            </a:prstGeom>
          </p:spPr>
          <p:style>
            <a:lnRef idx="1">
              <a:schemeClr val="accent1"/>
            </a:lnRef>
            <a:fillRef idx="1003">
              <a:schemeClr val="lt2"/>
            </a:fillRef>
            <a:effectRef idx="2">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16" name="圆角矩形 15"/>
            <p:cNvSpPr/>
            <p:nvPr/>
          </p:nvSpPr>
          <p:spPr>
            <a:xfrm>
              <a:off x="3571867" y="3714752"/>
              <a:ext cx="1000133" cy="428628"/>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100" dirty="0">
                  <a:latin typeface="微软雅黑" pitchFamily="34" charset="-122"/>
                  <a:ea typeface="微软雅黑" pitchFamily="34" charset="-122"/>
                </a:rPr>
                <a:t>监察部历史分析系统</a:t>
              </a:r>
            </a:p>
          </p:txBody>
        </p:sp>
        <p:sp>
          <p:nvSpPr>
            <p:cNvPr id="17" name="圆角矩形 16"/>
            <p:cNvSpPr/>
            <p:nvPr/>
          </p:nvSpPr>
          <p:spPr>
            <a:xfrm>
              <a:off x="4786314" y="3714752"/>
              <a:ext cx="1000132" cy="428628"/>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100" dirty="0">
                  <a:latin typeface="微软雅黑" pitchFamily="34" charset="-122"/>
                  <a:ea typeface="微软雅黑" pitchFamily="34" charset="-122"/>
                </a:rPr>
                <a:t>机密平台</a:t>
              </a:r>
            </a:p>
          </p:txBody>
        </p:sp>
        <p:sp>
          <p:nvSpPr>
            <p:cNvPr id="18" name="圆角矩形 17"/>
            <p:cNvSpPr/>
            <p:nvPr/>
          </p:nvSpPr>
          <p:spPr>
            <a:xfrm>
              <a:off x="3571867" y="4286256"/>
              <a:ext cx="1000132" cy="428628"/>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100" dirty="0">
                  <a:latin typeface="微软雅黑" pitchFamily="34" charset="-122"/>
                  <a:ea typeface="微软雅黑" pitchFamily="34" charset="-122"/>
                </a:rPr>
                <a:t>信息服务</a:t>
              </a:r>
            </a:p>
          </p:txBody>
        </p:sp>
        <p:sp>
          <p:nvSpPr>
            <p:cNvPr id="19" name="圆角矩形 18"/>
            <p:cNvSpPr/>
            <p:nvPr/>
          </p:nvSpPr>
          <p:spPr>
            <a:xfrm>
              <a:off x="4786314" y="4286256"/>
              <a:ext cx="1000132" cy="428628"/>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100" dirty="0">
                  <a:latin typeface="微软雅黑" pitchFamily="34" charset="-122"/>
                  <a:ea typeface="微软雅黑" pitchFamily="34" charset="-122"/>
                </a:rPr>
                <a:t>电子文档</a:t>
              </a:r>
            </a:p>
          </p:txBody>
        </p:sp>
      </p:grpSp>
      <p:sp>
        <p:nvSpPr>
          <p:cNvPr id="20" name="右箭头 19"/>
          <p:cNvSpPr/>
          <p:nvPr/>
        </p:nvSpPr>
        <p:spPr>
          <a:xfrm>
            <a:off x="4010024" y="3149599"/>
            <a:ext cx="1000125" cy="5715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子系统</a:t>
            </a:r>
          </a:p>
        </p:txBody>
      </p:sp>
      <p:graphicFrame>
        <p:nvGraphicFramePr>
          <p:cNvPr id="21" name="图示 20"/>
          <p:cNvGraphicFramePr/>
          <p:nvPr>
            <p:extLst>
              <p:ext uri="{D42A27DB-BD31-4B8C-83A1-F6EECF244321}">
                <p14:modId xmlns:p14="http://schemas.microsoft.com/office/powerpoint/2010/main" val="3520909087"/>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247956915"/>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WORK\SSEDW\0000项目管理\项目报告\201407_仓库介绍\首页.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提供完整的信息视图</a:t>
            </a:r>
          </a:p>
        </p:txBody>
      </p:sp>
      <p:sp>
        <p:nvSpPr>
          <p:cNvPr id="11" name="AutoShape 5"/>
          <p:cNvSpPr>
            <a:spLocks noChangeArrowheads="1"/>
          </p:cNvSpPr>
          <p:nvPr/>
        </p:nvSpPr>
        <p:spPr bwMode="auto">
          <a:xfrm>
            <a:off x="3491880" y="3501008"/>
            <a:ext cx="4032448" cy="1368152"/>
          </a:xfrm>
          <a:prstGeom prst="wedgeEllipseCallout">
            <a:avLst>
              <a:gd name="adj1" fmla="val 12394"/>
              <a:gd name="adj2" fmla="val -6574"/>
            </a:avLst>
          </a:prstGeom>
          <a:ln/>
        </p:spPr>
        <p:style>
          <a:lnRef idx="1">
            <a:schemeClr val="accent3"/>
          </a:lnRef>
          <a:fillRef idx="2">
            <a:schemeClr val="accent3"/>
          </a:fillRef>
          <a:effectRef idx="1">
            <a:schemeClr val="accent3"/>
          </a:effectRef>
          <a:fontRef idx="minor">
            <a:schemeClr val="dk1"/>
          </a:fontRef>
        </p:style>
        <p:txBody>
          <a:bodyPr lIns="88697" tIns="44348" rIns="88697" bIns="44348" anchor="ctr"/>
          <a:lstStyle/>
          <a:p>
            <a:r>
              <a:rPr lang="zh-CN" altLang="en-US" sz="2000" dirty="0">
                <a:solidFill>
                  <a:srgbClr val="FF0000"/>
                </a:solidFill>
                <a:latin typeface="微软雅黑" pitchFamily="34" charset="-122"/>
                <a:ea typeface="微软雅黑" pitchFamily="34" charset="-122"/>
              </a:rPr>
              <a:t>数据仓库访问网址</a:t>
            </a:r>
            <a:r>
              <a:rPr lang="en-US" altLang="zh-CN" sz="2000" dirty="0">
                <a:solidFill>
                  <a:srgbClr val="FF0000"/>
                </a:solidFill>
                <a:latin typeface="微软雅黑" pitchFamily="34" charset="-122"/>
                <a:ea typeface="微软雅黑" pitchFamily="34" charset="-122"/>
                <a:hlinkClick r:id="rId3"/>
              </a:rPr>
              <a:t>HTTP://</a:t>
            </a:r>
            <a:r>
              <a:rPr lang="en-US" altLang="zh-CN" sz="2000" dirty="0" smtClean="0">
                <a:solidFill>
                  <a:srgbClr val="FF0000"/>
                </a:solidFill>
                <a:latin typeface="微软雅黑" pitchFamily="34" charset="-122"/>
                <a:ea typeface="微软雅黑" pitchFamily="34" charset="-122"/>
                <a:hlinkClick r:id="rId3"/>
              </a:rPr>
              <a:t>SSEPORTAL</a:t>
            </a:r>
            <a:endParaRPr lang="en-US" altLang="zh-CN" sz="2000" dirty="0" smtClean="0">
              <a:solidFill>
                <a:srgbClr val="FF0000"/>
              </a:solidFill>
              <a:latin typeface="微软雅黑" pitchFamily="34" charset="-122"/>
              <a:ea typeface="微软雅黑" pitchFamily="34" charset="-122"/>
            </a:endParaRPr>
          </a:p>
          <a:p>
            <a:r>
              <a:rPr lang="en-US" altLang="zh-CN" sz="2000" dirty="0" smtClean="0">
                <a:solidFill>
                  <a:srgbClr val="FF0000"/>
                </a:solidFill>
                <a:latin typeface="微软雅黑" pitchFamily="34" charset="-122"/>
                <a:ea typeface="微软雅黑" pitchFamily="34" charset="-122"/>
              </a:rPr>
              <a:t>HTTP://172.18.34.123</a:t>
            </a:r>
            <a:endParaRPr lang="en-US" altLang="zh-CN" sz="2000" dirty="0">
              <a:solidFill>
                <a:srgbClr val="FF0000"/>
              </a:solidFill>
              <a:latin typeface="微软雅黑" pitchFamily="34" charset="-122"/>
              <a:ea typeface="微软雅黑" pitchFamily="34" charset="-122"/>
            </a:endParaRPr>
          </a:p>
        </p:txBody>
      </p:sp>
      <p:graphicFrame>
        <p:nvGraphicFramePr>
          <p:cNvPr id="12" name="图示 11"/>
          <p:cNvGraphicFramePr/>
          <p:nvPr>
            <p:extLst>
              <p:ext uri="{D42A27DB-BD31-4B8C-83A1-F6EECF244321}">
                <p14:modId xmlns:p14="http://schemas.microsoft.com/office/powerpoint/2010/main" val="2434981326"/>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145768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债券应用集市</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11" y="837976"/>
            <a:ext cx="9180510" cy="6018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图示 5"/>
          <p:cNvGraphicFramePr/>
          <p:nvPr>
            <p:extLst>
              <p:ext uri="{D42A27DB-BD31-4B8C-83A1-F6EECF244321}">
                <p14:modId xmlns:p14="http://schemas.microsoft.com/office/powerpoint/2010/main" val="2434981326"/>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7896726"/>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其他应用集市</a:t>
            </a:r>
          </a:p>
        </p:txBody>
      </p:sp>
      <p:sp>
        <p:nvSpPr>
          <p:cNvPr id="6" name="Rectangle 3"/>
          <p:cNvSpPr txBox="1">
            <a:spLocks noChangeArrowheads="1"/>
          </p:cNvSpPr>
          <p:nvPr/>
        </p:nvSpPr>
        <p:spPr bwMode="auto">
          <a:xfrm>
            <a:off x="358775" y="1301750"/>
            <a:ext cx="1433513" cy="68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a:buFont typeface="Wingdings" pitchFamily="2" charset="2"/>
              <a:buChar char="Ø"/>
            </a:pPr>
            <a:r>
              <a:rPr lang="zh-CN" altLang="en-US" sz="2200" dirty="0">
                <a:solidFill>
                  <a:srgbClr val="62357B"/>
                </a:solidFill>
                <a:latin typeface="微软雅黑" pitchFamily="34" charset="-122"/>
                <a:ea typeface="微软雅黑" pitchFamily="34" charset="-122"/>
              </a:rPr>
              <a:t>新股</a:t>
            </a:r>
            <a:endParaRPr lang="en-US" altLang="zh-CN" sz="2200" dirty="0">
              <a:solidFill>
                <a:srgbClr val="62357B"/>
              </a:solidFill>
              <a:latin typeface="微软雅黑" pitchFamily="34" charset="-122"/>
              <a:ea typeface="微软雅黑" pitchFamily="34" charset="-122"/>
            </a:endParaRPr>
          </a:p>
        </p:txBody>
      </p:sp>
      <p:sp>
        <p:nvSpPr>
          <p:cNvPr id="7" name="Rectangle 6"/>
          <p:cNvSpPr>
            <a:spLocks noChangeArrowheads="1"/>
          </p:cNvSpPr>
          <p:nvPr/>
        </p:nvSpPr>
        <p:spPr bwMode="auto">
          <a:xfrm>
            <a:off x="2116138" y="1237456"/>
            <a:ext cx="2403475" cy="150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40000"/>
              </a:spcBef>
              <a:buClr>
                <a:srgbClr val="2A3166"/>
              </a:buClr>
              <a:buFont typeface="Wingdings" pitchFamily="2" charset="2"/>
              <a:buChar char="Ø"/>
            </a:pPr>
            <a:r>
              <a:rPr lang="zh-CN" altLang="en-US" sz="2200" dirty="0">
                <a:solidFill>
                  <a:srgbClr val="62357B"/>
                </a:solidFill>
                <a:latin typeface="微软雅黑" pitchFamily="34" charset="-122"/>
                <a:ea typeface="微软雅黑" pitchFamily="34" charset="-122"/>
              </a:rPr>
              <a:t>订单、成交、交易系统等</a:t>
            </a:r>
            <a:endParaRPr lang="en-US" altLang="zh-CN" sz="2200" dirty="0">
              <a:solidFill>
                <a:srgbClr val="62357B"/>
              </a:solidFill>
              <a:latin typeface="微软雅黑" pitchFamily="34" charset="-122"/>
              <a:ea typeface="微软雅黑" pitchFamily="34" charset="-122"/>
            </a:endParaRP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725613"/>
            <a:ext cx="1110084" cy="4295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138" y="2425700"/>
            <a:ext cx="2184970" cy="30495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p:cNvSpPr>
            <a:spLocks noChangeArrowheads="1"/>
          </p:cNvSpPr>
          <p:nvPr/>
        </p:nvSpPr>
        <p:spPr bwMode="auto">
          <a:xfrm>
            <a:off x="5364088" y="1237455"/>
            <a:ext cx="2403475" cy="150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40000"/>
              </a:spcBef>
              <a:buClr>
                <a:srgbClr val="2A3166"/>
              </a:buClr>
              <a:buFont typeface="Wingdings" pitchFamily="2" charset="2"/>
              <a:buChar char="Ø"/>
            </a:pPr>
            <a:r>
              <a:rPr lang="zh-CN" altLang="en-US" sz="2200" dirty="0">
                <a:solidFill>
                  <a:srgbClr val="62357B"/>
                </a:solidFill>
                <a:latin typeface="微软雅黑" pitchFamily="34" charset="-122"/>
                <a:ea typeface="微软雅黑" pitchFamily="34" charset="-122"/>
              </a:rPr>
              <a:t>每日信息采编</a:t>
            </a:r>
            <a:endParaRPr lang="en-US" altLang="zh-CN" sz="2200" dirty="0">
              <a:solidFill>
                <a:srgbClr val="62357B"/>
              </a:solidFill>
              <a:latin typeface="微软雅黑" pitchFamily="34" charset="-122"/>
              <a:ea typeface="微软雅黑" pitchFamily="34" charset="-122"/>
            </a:endParaRPr>
          </a:p>
        </p:txBody>
      </p:sp>
      <p:pic>
        <p:nvPicPr>
          <p:cNvPr id="11"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914525"/>
            <a:ext cx="3886968" cy="41067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图示 11"/>
          <p:cNvGraphicFramePr/>
          <p:nvPr>
            <p:extLst>
              <p:ext uri="{D42A27DB-BD31-4B8C-83A1-F6EECF244321}">
                <p14:modId xmlns:p14="http://schemas.microsoft.com/office/powerpoint/2010/main" val="2434981326"/>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75412133"/>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监察部分析系统</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34233"/>
            <a:ext cx="9101137" cy="612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图示 3"/>
          <p:cNvGraphicFramePr/>
          <p:nvPr>
            <p:extLst>
              <p:ext uri="{D42A27DB-BD31-4B8C-83A1-F6EECF244321}">
                <p14:modId xmlns:p14="http://schemas.microsoft.com/office/powerpoint/2010/main" val="2434981326"/>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107799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0" y="0"/>
            <a:ext cx="3124200" cy="731838"/>
          </a:xfrm>
        </p:spPr>
        <p:txBody>
          <a:body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介绍内容</a:t>
            </a:r>
          </a:p>
        </p:txBody>
      </p:sp>
      <p:graphicFrame>
        <p:nvGraphicFramePr>
          <p:cNvPr id="4" name="图示 3"/>
          <p:cNvGraphicFramePr/>
          <p:nvPr>
            <p:extLst>
              <p:ext uri="{D42A27DB-BD31-4B8C-83A1-F6EECF244321}">
                <p14:modId xmlns:p14="http://schemas.microsoft.com/office/powerpoint/2010/main" val="2630417346"/>
              </p:ext>
            </p:extLst>
          </p:nvPr>
        </p:nvGraphicFramePr>
        <p:xfrm>
          <a:off x="1475656" y="170080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69229"/>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报表服务</a:t>
            </a:r>
          </a:p>
        </p:txBody>
      </p:sp>
      <p:graphicFrame>
        <p:nvGraphicFramePr>
          <p:cNvPr id="7" name="图示 6"/>
          <p:cNvGraphicFramePr/>
          <p:nvPr>
            <p:extLst>
              <p:ext uri="{D42A27DB-BD31-4B8C-83A1-F6EECF244321}">
                <p14:modId xmlns:p14="http://schemas.microsoft.com/office/powerpoint/2010/main" val="2434981326"/>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矩形 10"/>
          <p:cNvSpPr/>
          <p:nvPr/>
        </p:nvSpPr>
        <p:spPr>
          <a:xfrm>
            <a:off x="823339" y="2686144"/>
            <a:ext cx="7802136" cy="923330"/>
          </a:xfrm>
          <a:prstGeom prst="rect">
            <a:avLst/>
          </a:prstGeom>
          <a:noFill/>
        </p:spPr>
        <p:txBody>
          <a:bodyPr wrap="none" lIns="91440" tIns="45720" rIns="91440" bIns="45720">
            <a:spAutoFit/>
            <a:scene3d>
              <a:camera prst="isometricOffAxis1Right"/>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glow rad="101600">
                    <a:schemeClr val="accent2">
                      <a:satMod val="175000"/>
                      <a:alpha val="40000"/>
                    </a:schemeClr>
                  </a:glow>
                  <a:reflection blurRad="12700" stA="50000" endPos="50000" dist="5000" dir="5400000" sy="-100000" rotWithShape="0"/>
                </a:effectLst>
                <a:latin typeface="微软雅黑" pitchFamily="34" charset="-122"/>
                <a:ea typeface="微软雅黑" pitchFamily="34" charset="-122"/>
              </a:rPr>
              <a:t>我们能做什么样的报表？</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glow rad="101600">
                  <a:schemeClr val="accent2">
                    <a:satMod val="175000"/>
                    <a:alpha val="40000"/>
                  </a:schemeClr>
                </a:glow>
                <a:reflection blurRad="12700" stA="50000" endPos="50000" dist="5000" dir="5400000" sy="-100000"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3533458943"/>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报表服务</a:t>
            </a:r>
          </a:p>
        </p:txBody>
      </p:sp>
      <p:graphicFrame>
        <p:nvGraphicFramePr>
          <p:cNvPr id="7" name="图示 6"/>
          <p:cNvGraphicFramePr/>
          <p:nvPr>
            <p:extLst>
              <p:ext uri="{D42A27DB-BD31-4B8C-83A1-F6EECF244321}">
                <p14:modId xmlns:p14="http://schemas.microsoft.com/office/powerpoint/2010/main" val="4213704668"/>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图示 1"/>
          <p:cNvGraphicFramePr/>
          <p:nvPr>
            <p:extLst>
              <p:ext uri="{D42A27DB-BD31-4B8C-83A1-F6EECF244321}">
                <p14:modId xmlns:p14="http://schemas.microsoft.com/office/powerpoint/2010/main" val="337522580"/>
              </p:ext>
            </p:extLst>
          </p:nvPr>
        </p:nvGraphicFramePr>
        <p:xfrm>
          <a:off x="15528" y="836712"/>
          <a:ext cx="9085610" cy="51845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1976165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报表服务</a:t>
            </a:r>
          </a:p>
        </p:txBody>
      </p:sp>
      <p:graphicFrame>
        <p:nvGraphicFramePr>
          <p:cNvPr id="7" name="图示 6"/>
          <p:cNvGraphicFramePr/>
          <p:nvPr>
            <p:extLst>
              <p:ext uri="{D42A27DB-BD31-4B8C-83A1-F6EECF244321}">
                <p14:modId xmlns:p14="http://schemas.microsoft.com/office/powerpoint/2010/main" val="2383124417"/>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descr="t_副本.jpg"/>
          <p:cNvPicPr>
            <a:picLocks noChangeAspect="1"/>
          </p:cNvPicPr>
          <p:nvPr/>
        </p:nvPicPr>
        <p:blipFill>
          <a:blip r:embed="rId7"/>
          <a:stretch>
            <a:fillRect/>
          </a:stretch>
        </p:blipFill>
        <p:spPr>
          <a:xfrm>
            <a:off x="179512" y="760934"/>
            <a:ext cx="8712968" cy="5332362"/>
          </a:xfrm>
          <a:prstGeom prst="rect">
            <a:avLst/>
          </a:prstGeom>
        </p:spPr>
      </p:pic>
    </p:spTree>
    <p:extLst>
      <p:ext uri="{BB962C8B-B14F-4D97-AF65-F5344CB8AC3E}">
        <p14:creationId xmlns:p14="http://schemas.microsoft.com/office/powerpoint/2010/main" val="3071279794"/>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应用权限</a:t>
            </a:r>
          </a:p>
        </p:txBody>
      </p:sp>
      <p:graphicFrame>
        <p:nvGraphicFramePr>
          <p:cNvPr id="7" name="图示 6"/>
          <p:cNvGraphicFramePr/>
          <p:nvPr>
            <p:extLst>
              <p:ext uri="{D42A27DB-BD31-4B8C-83A1-F6EECF244321}">
                <p14:modId xmlns:p14="http://schemas.microsoft.com/office/powerpoint/2010/main" val="2697606800"/>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矩形 10"/>
          <p:cNvSpPr/>
          <p:nvPr/>
        </p:nvSpPr>
        <p:spPr>
          <a:xfrm>
            <a:off x="130844" y="1916832"/>
            <a:ext cx="9187130" cy="923330"/>
          </a:xfrm>
          <a:prstGeom prst="rect">
            <a:avLst/>
          </a:prstGeom>
          <a:noFill/>
        </p:spPr>
        <p:txBody>
          <a:bodyPr wrap="none" lIns="91440" tIns="45720" rIns="91440" bIns="45720">
            <a:spAutoFit/>
            <a:scene3d>
              <a:camera prst="isometricOffAxis1Right"/>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glow rad="101600">
                    <a:schemeClr val="accent2">
                      <a:satMod val="175000"/>
                      <a:alpha val="40000"/>
                    </a:schemeClr>
                  </a:glow>
                  <a:reflection blurRad="12700" stA="50000" endPos="50000" dist="5000" dir="5400000" sy="-100000" rotWithShape="0"/>
                </a:effectLst>
                <a:latin typeface="微软雅黑" pitchFamily="34" charset="-122"/>
                <a:ea typeface="微软雅黑" pitchFamily="34" charset="-122"/>
              </a:rPr>
              <a:t>是不是每个应用我都能访问？</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glow rad="101600">
                  <a:schemeClr val="accent2">
                    <a:satMod val="175000"/>
                    <a:alpha val="40000"/>
                  </a:schemeClr>
                </a:glow>
                <a:reflection blurRad="12700" stA="50000" endPos="50000" dist="5000" dir="5400000" sy="-100000" rotWithShape="0"/>
              </a:effectLst>
              <a:latin typeface="微软雅黑" pitchFamily="34" charset="-122"/>
              <a:ea typeface="微软雅黑" pitchFamily="34" charset="-122"/>
            </a:endParaRPr>
          </a:p>
        </p:txBody>
      </p:sp>
      <p:sp>
        <p:nvSpPr>
          <p:cNvPr id="6" name="矩形 5"/>
          <p:cNvSpPr/>
          <p:nvPr/>
        </p:nvSpPr>
        <p:spPr>
          <a:xfrm>
            <a:off x="3708746" y="4293096"/>
            <a:ext cx="2031325" cy="923330"/>
          </a:xfrm>
          <a:prstGeom prst="rect">
            <a:avLst/>
          </a:prstGeom>
          <a:noFill/>
        </p:spPr>
        <p:txBody>
          <a:bodyPr wrap="none" lIns="91440" tIns="45720" rIns="91440" bIns="45720">
            <a:spAutoFit/>
            <a:scene3d>
              <a:camera prst="isometricOffAxis1Right"/>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zh-CN"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glow rad="101600">
                    <a:schemeClr val="accent2">
                      <a:satMod val="175000"/>
                      <a:alpha val="40000"/>
                    </a:schemeClr>
                  </a:glow>
                  <a:reflection blurRad="12700" stA="50000" endPos="50000" dist="5000" dir="5400000" sy="-100000" rotWithShape="0"/>
                </a:effectLst>
                <a:latin typeface="微软雅黑" pitchFamily="34" charset="-122"/>
                <a:ea typeface="微软雅黑" pitchFamily="34" charset="-122"/>
              </a:rPr>
              <a:t>No</a:t>
            </a:r>
            <a:r>
              <a:rPr lang="zh-CN" alt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glow rad="101600">
                    <a:schemeClr val="accent2">
                      <a:satMod val="175000"/>
                      <a:alpha val="40000"/>
                    </a:schemeClr>
                  </a:glow>
                  <a:reflection blurRad="12700" stA="50000" endPos="50000" dist="5000" dir="5400000" sy="-100000" rotWithShape="0"/>
                </a:effectLst>
                <a:latin typeface="微软雅黑" pitchFamily="34" charset="-122"/>
                <a:ea typeface="微软雅黑" pitchFamily="34" charset="-122"/>
              </a:rPr>
              <a:t>！</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glow rad="101600">
                  <a:schemeClr val="accent2">
                    <a:satMod val="175000"/>
                    <a:alpha val="40000"/>
                  </a:schemeClr>
                </a:glow>
                <a:reflection blurRad="12700" stA="50000" endPos="50000" dist="5000" dir="5400000" sy="-100000"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752554591"/>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申请应用权限</a:t>
            </a:r>
          </a:p>
        </p:txBody>
      </p:sp>
      <p:graphicFrame>
        <p:nvGraphicFramePr>
          <p:cNvPr id="7" name="图示 6"/>
          <p:cNvGraphicFramePr/>
          <p:nvPr>
            <p:extLst>
              <p:ext uri="{D42A27DB-BD31-4B8C-83A1-F6EECF244321}">
                <p14:modId xmlns:p14="http://schemas.microsoft.com/office/powerpoint/2010/main" val="1266312571"/>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0" y="1199930"/>
            <a:ext cx="9101138" cy="565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2793753"/>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审批流程</a:t>
            </a:r>
          </a:p>
        </p:txBody>
      </p:sp>
      <p:graphicFrame>
        <p:nvGraphicFramePr>
          <p:cNvPr id="7" name="图示 6"/>
          <p:cNvGraphicFramePr/>
          <p:nvPr>
            <p:extLst>
              <p:ext uri="{D42A27DB-BD31-4B8C-83A1-F6EECF244321}">
                <p14:modId xmlns:p14="http://schemas.microsoft.com/office/powerpoint/2010/main" val="4213704668"/>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616" y="764704"/>
            <a:ext cx="6768752"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976165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从服务台出发</a:t>
            </a:r>
          </a:p>
        </p:txBody>
      </p:sp>
      <p:graphicFrame>
        <p:nvGraphicFramePr>
          <p:cNvPr id="7" name="图示 6"/>
          <p:cNvGraphicFramePr/>
          <p:nvPr>
            <p:extLst>
              <p:ext uri="{D42A27DB-BD31-4B8C-83A1-F6EECF244321}">
                <p14:modId xmlns:p14="http://schemas.microsoft.com/office/powerpoint/2010/main" val="4213704668"/>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5996" y="764704"/>
            <a:ext cx="9179482" cy="60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p:cNvSpPr>
            <a:spLocks noChangeArrowheads="1"/>
          </p:cNvSpPr>
          <p:nvPr/>
        </p:nvSpPr>
        <p:spPr bwMode="auto">
          <a:xfrm>
            <a:off x="-27338" y="3717032"/>
            <a:ext cx="4032448" cy="1296144"/>
          </a:xfrm>
          <a:prstGeom prst="wedgeEllipseCallout">
            <a:avLst>
              <a:gd name="adj1" fmla="val 12394"/>
              <a:gd name="adj2" fmla="val -6574"/>
            </a:avLst>
          </a:prstGeom>
          <a:ln/>
        </p:spPr>
        <p:style>
          <a:lnRef idx="1">
            <a:schemeClr val="accent3"/>
          </a:lnRef>
          <a:fillRef idx="2">
            <a:schemeClr val="accent3"/>
          </a:fillRef>
          <a:effectRef idx="1">
            <a:schemeClr val="accent3"/>
          </a:effectRef>
          <a:fontRef idx="minor">
            <a:schemeClr val="dk1"/>
          </a:fontRef>
        </p:style>
        <p:txBody>
          <a:bodyPr lIns="88697" tIns="44348" rIns="88697" bIns="44348" anchor="ctr"/>
          <a:lstStyle/>
          <a:p>
            <a:r>
              <a:rPr lang="zh-CN" altLang="en-US" sz="2000" dirty="0" smtClean="0">
                <a:solidFill>
                  <a:srgbClr val="FF0000"/>
                </a:solidFill>
                <a:latin typeface="微软雅黑" pitchFamily="34" charset="-122"/>
                <a:ea typeface="微软雅黑" pitchFamily="34" charset="-122"/>
              </a:rPr>
              <a:t>服务台访问</a:t>
            </a:r>
            <a:r>
              <a:rPr lang="zh-CN" altLang="en-US" sz="2000" dirty="0">
                <a:solidFill>
                  <a:srgbClr val="FF0000"/>
                </a:solidFill>
                <a:latin typeface="微软雅黑" pitchFamily="34" charset="-122"/>
                <a:ea typeface="微软雅黑" pitchFamily="34" charset="-122"/>
              </a:rPr>
              <a:t>网址</a:t>
            </a:r>
            <a:r>
              <a:rPr lang="en-US" altLang="zh-CN" sz="1400" b="1" dirty="0">
                <a:solidFill>
                  <a:srgbClr val="FF0000"/>
                </a:solidFill>
                <a:latin typeface="微软雅黑" pitchFamily="34" charset="-122"/>
                <a:ea typeface="微软雅黑" pitchFamily="34" charset="-122"/>
                <a:hlinkClick r:id="rId8"/>
              </a:rPr>
              <a:t>HTTP://</a:t>
            </a:r>
            <a:r>
              <a:rPr lang="en-US" altLang="zh-CN" sz="1400" b="1" dirty="0" smtClean="0">
                <a:solidFill>
                  <a:srgbClr val="FF0000"/>
                </a:solidFill>
                <a:latin typeface="微软雅黑" pitchFamily="34" charset="-122"/>
                <a:ea typeface="微软雅黑" pitchFamily="34" charset="-122"/>
                <a:hlinkClick r:id="rId8"/>
              </a:rPr>
              <a:t>SSEPORTAL/sse-rm</a:t>
            </a:r>
            <a:endParaRPr lang="en-US" altLang="zh-CN" sz="1400" b="1" dirty="0" smtClean="0">
              <a:solidFill>
                <a:srgbClr val="FF0000"/>
              </a:solidFill>
              <a:latin typeface="微软雅黑" pitchFamily="34" charset="-122"/>
              <a:ea typeface="微软雅黑" pitchFamily="34" charset="-122"/>
            </a:endParaRPr>
          </a:p>
          <a:p>
            <a:r>
              <a:rPr lang="zh-CN" altLang="en-US" sz="1400" b="1" dirty="0" smtClean="0">
                <a:solidFill>
                  <a:srgbClr val="FF0000"/>
                </a:solidFill>
                <a:latin typeface="微软雅黑" pitchFamily="34" charset="-122"/>
                <a:ea typeface="微软雅黑" pitchFamily="34" charset="-122"/>
              </a:rPr>
              <a:t>或者从主页右上角“服务台”进入</a:t>
            </a:r>
            <a:endParaRPr lang="en-US" altLang="zh-CN" sz="1400" b="1" dirty="0">
              <a:solidFill>
                <a:srgbClr val="FF0000"/>
              </a:solidFill>
              <a:latin typeface="微软雅黑" pitchFamily="34" charset="-122"/>
              <a:ea typeface="微软雅黑" pitchFamily="34" charset="-122"/>
            </a:endParaRPr>
          </a:p>
        </p:txBody>
      </p:sp>
      <p:sp>
        <p:nvSpPr>
          <p:cNvPr id="2" name="圆角矩形 1"/>
          <p:cNvSpPr/>
          <p:nvPr/>
        </p:nvSpPr>
        <p:spPr bwMode="auto">
          <a:xfrm>
            <a:off x="6496380" y="4473116"/>
            <a:ext cx="2656930" cy="208823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Wingdings" pitchFamily="2" charset="2"/>
              <a:buChar char="n"/>
              <a:tabLst/>
            </a:pPr>
            <a:r>
              <a:rPr kumimoji="0" lang="zh-CN" altLang="en-US" b="0" i="0" u="none" strike="noStrike" cap="none" normalizeH="0" baseline="0" dirty="0" smtClean="0">
                <a:ln>
                  <a:noFill/>
                </a:ln>
                <a:solidFill>
                  <a:srgbClr val="002060"/>
                </a:solidFill>
                <a:effectLst/>
                <a:latin typeface="微软雅黑" pitchFamily="34" charset="-122"/>
                <a:ea typeface="微软雅黑" pitchFamily="34" charset="-122"/>
              </a:rPr>
              <a:t>提出和跟踪需求</a:t>
            </a:r>
            <a:endParaRPr kumimoji="0" lang="en-US" altLang="zh-CN" b="0" i="0" u="none" strike="noStrike" cap="none" normalizeH="0" baseline="0" dirty="0" smtClean="0">
              <a:ln>
                <a:noFill/>
              </a:ln>
              <a:solidFill>
                <a:srgbClr val="002060"/>
              </a:solidFill>
              <a:effectLst/>
              <a:latin typeface="微软雅黑" pitchFamily="34" charset="-122"/>
              <a:ea typeface="微软雅黑" pitchFamily="34" charset="-122"/>
            </a:endParaRPr>
          </a:p>
          <a:p>
            <a:pPr marL="800100" lvl="1" indent="-342900" eaLnBrk="0" fontAlgn="base" hangingPunct="0">
              <a:spcBef>
                <a:spcPct val="0"/>
              </a:spcBef>
              <a:spcAft>
                <a:spcPct val="0"/>
              </a:spcAft>
              <a:buFont typeface="+mj-ea"/>
              <a:buAutoNum type="circleNumDbPlain"/>
            </a:pPr>
            <a:r>
              <a:rPr lang="zh-CN" altLang="en-US" dirty="0" smtClean="0">
                <a:solidFill>
                  <a:srgbClr val="002060"/>
                </a:solidFill>
                <a:latin typeface="微软雅黑" pitchFamily="34" charset="-122"/>
                <a:ea typeface="微软雅黑" pitchFamily="34" charset="-122"/>
              </a:rPr>
              <a:t>门户应用</a:t>
            </a:r>
            <a:endParaRPr lang="en-US" altLang="zh-CN" dirty="0" smtClean="0">
              <a:solidFill>
                <a:srgbClr val="002060"/>
              </a:solidFill>
              <a:latin typeface="微软雅黑" pitchFamily="34" charset="-122"/>
              <a:ea typeface="微软雅黑" pitchFamily="34" charset="-122"/>
            </a:endParaRPr>
          </a:p>
          <a:p>
            <a:pPr marL="800100" lvl="1" indent="-342900" eaLnBrk="0" fontAlgn="base" hangingPunct="0">
              <a:spcBef>
                <a:spcPct val="0"/>
              </a:spcBef>
              <a:spcAft>
                <a:spcPct val="0"/>
              </a:spcAft>
              <a:buFont typeface="+mj-ea"/>
              <a:buAutoNum type="circleNumDbPlain"/>
            </a:pPr>
            <a:r>
              <a:rPr kumimoji="0" lang="zh-CN" altLang="en-US" b="0" i="0" u="none" strike="noStrike" cap="none" normalizeH="0" baseline="0" dirty="0" smtClean="0">
                <a:ln>
                  <a:noFill/>
                </a:ln>
                <a:solidFill>
                  <a:srgbClr val="002060"/>
                </a:solidFill>
                <a:effectLst/>
                <a:latin typeface="微软雅黑" pitchFamily="34" charset="-122"/>
                <a:ea typeface="微软雅黑" pitchFamily="34" charset="-122"/>
              </a:rPr>
              <a:t>数据输出</a:t>
            </a:r>
            <a:endParaRPr kumimoji="0" lang="en-US" altLang="zh-CN" b="0" i="0" u="none" strike="noStrike" cap="none" normalizeH="0" baseline="0" dirty="0" smtClean="0">
              <a:ln>
                <a:noFill/>
              </a:ln>
              <a:solidFill>
                <a:srgbClr val="002060"/>
              </a:solidFill>
              <a:effectLst/>
              <a:latin typeface="微软雅黑" pitchFamily="34" charset="-122"/>
              <a:ea typeface="微软雅黑" pitchFamily="34" charset="-122"/>
            </a:endParaRPr>
          </a:p>
          <a:p>
            <a:pPr marL="800100" lvl="1" indent="-342900" eaLnBrk="0" fontAlgn="base" hangingPunct="0">
              <a:spcBef>
                <a:spcPct val="0"/>
              </a:spcBef>
              <a:spcAft>
                <a:spcPct val="0"/>
              </a:spcAft>
              <a:buFont typeface="+mj-ea"/>
              <a:buAutoNum type="circleNumDbPlain"/>
            </a:pPr>
            <a:r>
              <a:rPr lang="zh-CN" altLang="en-US" dirty="0" smtClean="0">
                <a:solidFill>
                  <a:srgbClr val="002060"/>
                </a:solidFill>
                <a:latin typeface="微软雅黑" pitchFamily="34" charset="-122"/>
                <a:ea typeface="微软雅黑" pitchFamily="34" charset="-122"/>
              </a:rPr>
              <a:t>临时查询</a:t>
            </a:r>
            <a:endParaRPr lang="en-US" altLang="zh-CN" dirty="0" smtClean="0">
              <a:solidFill>
                <a:srgbClr val="002060"/>
              </a:solidFill>
              <a:latin typeface="微软雅黑" pitchFamily="34" charset="-122"/>
              <a:ea typeface="微软雅黑" pitchFamily="34" charset="-122"/>
            </a:endParaRPr>
          </a:p>
          <a:p>
            <a:pPr marL="800100" lvl="1" indent="-342900" eaLnBrk="0" fontAlgn="base" hangingPunct="0">
              <a:spcBef>
                <a:spcPct val="0"/>
              </a:spcBef>
              <a:spcAft>
                <a:spcPct val="0"/>
              </a:spcAft>
              <a:buFont typeface="Wingdings" pitchFamily="2" charset="2"/>
              <a:buChar char="n"/>
            </a:pPr>
            <a:endParaRPr kumimoji="0" lang="en-US" altLang="zh-CN" b="0" i="0" u="none" strike="noStrike" cap="none" normalizeH="0" baseline="0" dirty="0" smtClean="0">
              <a:ln>
                <a:noFill/>
              </a:ln>
              <a:solidFill>
                <a:srgbClr val="002060"/>
              </a:solidFill>
              <a:effectLst/>
              <a:latin typeface="微软雅黑" pitchFamily="34" charset="-122"/>
              <a:ea typeface="微软雅黑" pitchFamily="34" charset="-122"/>
            </a:endParaRPr>
          </a:p>
          <a:p>
            <a:pPr marL="342900" marR="0" indent="-342900" algn="l" defTabSz="914400" rtl="0" eaLnBrk="0" fontAlgn="base" latinLnBrk="0" hangingPunct="0">
              <a:lnSpc>
                <a:spcPct val="100000"/>
              </a:lnSpc>
              <a:spcBef>
                <a:spcPct val="0"/>
              </a:spcBef>
              <a:spcAft>
                <a:spcPct val="0"/>
              </a:spcAft>
              <a:buClrTx/>
              <a:buSzTx/>
              <a:buFont typeface="Wingdings" pitchFamily="2" charset="2"/>
              <a:buChar char="n"/>
              <a:tabLst/>
            </a:pPr>
            <a:r>
              <a:rPr lang="zh-CN" altLang="en-US" dirty="0" smtClean="0">
                <a:solidFill>
                  <a:srgbClr val="002060"/>
                </a:solidFill>
                <a:latin typeface="微软雅黑" pitchFamily="34" charset="-122"/>
                <a:ea typeface="微软雅黑" pitchFamily="34" charset="-122"/>
              </a:rPr>
              <a:t>应用使用反馈</a:t>
            </a:r>
            <a:endParaRPr kumimoji="0" lang="zh-CN" altLang="en-US" b="0" i="0" u="none" strike="noStrike" cap="none" normalizeH="0" baseline="0" dirty="0">
              <a:ln>
                <a:noFill/>
              </a:ln>
              <a:solidFill>
                <a:srgbClr val="002060"/>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81976165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门户应用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服务台</a:t>
            </a:r>
          </a:p>
        </p:txBody>
      </p:sp>
      <p:graphicFrame>
        <p:nvGraphicFramePr>
          <p:cNvPr id="7" name="图示 6"/>
          <p:cNvGraphicFramePr/>
          <p:nvPr>
            <p:extLst>
              <p:ext uri="{D42A27DB-BD31-4B8C-83A1-F6EECF244321}">
                <p14:modId xmlns:p14="http://schemas.microsoft.com/office/powerpoint/2010/main" val="1376194955"/>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31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6512" y="774999"/>
            <a:ext cx="9137649" cy="608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1151169"/>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0113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数据输出</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为下游系统服务</a:t>
            </a:r>
          </a:p>
        </p:txBody>
      </p:sp>
      <p:graphicFrame>
        <p:nvGraphicFramePr>
          <p:cNvPr id="7" name="图示 6"/>
          <p:cNvGraphicFramePr/>
          <p:nvPr>
            <p:extLst>
              <p:ext uri="{D42A27DB-BD31-4B8C-83A1-F6EECF244321}">
                <p14:modId xmlns:p14="http://schemas.microsoft.com/office/powerpoint/2010/main" val="1306283654"/>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p:cNvGraphicFramePr/>
          <p:nvPr>
            <p:extLst>
              <p:ext uri="{D42A27DB-BD31-4B8C-83A1-F6EECF244321}">
                <p14:modId xmlns:p14="http://schemas.microsoft.com/office/powerpoint/2010/main" val="943137873"/>
              </p:ext>
            </p:extLst>
          </p:nvPr>
        </p:nvGraphicFramePr>
        <p:xfrm>
          <a:off x="302097" y="836712"/>
          <a:ext cx="8496944" cy="50405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1976165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4558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数据输出</a:t>
            </a:r>
          </a:p>
        </p:txBody>
      </p:sp>
      <p:sp>
        <p:nvSpPr>
          <p:cNvPr id="4" name="Rounded Rectangle 27"/>
          <p:cNvSpPr/>
          <p:nvPr/>
        </p:nvSpPr>
        <p:spPr bwMode="auto">
          <a:xfrm>
            <a:off x="6372200" y="836613"/>
            <a:ext cx="2603500" cy="1944687"/>
          </a:xfrm>
          <a:prstGeom prst="roundRect">
            <a:avLst>
              <a:gd name="adj" fmla="val 6329"/>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lIns="0" rIns="0"/>
          <a:lstStyle/>
          <a:p>
            <a:pPr marL="228600" indent="-228600" algn="l">
              <a:defRPr/>
            </a:pPr>
            <a:r>
              <a:rPr lang="zh-CN" altLang="en-US" sz="1600" dirty="0">
                <a:latin typeface="微软雅黑" pitchFamily="34" charset="-122"/>
                <a:ea typeface="微软雅黑" pitchFamily="34" charset="-122"/>
              </a:rPr>
              <a:t>平均每日输出</a:t>
            </a:r>
            <a:r>
              <a:rPr lang="en-US" altLang="zh-CN" sz="2400" b="1" dirty="0">
                <a:solidFill>
                  <a:srgbClr val="FF0000"/>
                </a:solidFill>
                <a:latin typeface="微软雅黑" pitchFamily="34" charset="-122"/>
                <a:ea typeface="微软雅黑" pitchFamily="34" charset="-122"/>
              </a:rPr>
              <a:t>600+</a:t>
            </a:r>
            <a:endParaRPr lang="en-US" altLang="zh-CN" sz="1600" dirty="0">
              <a:latin typeface="微软雅黑" pitchFamily="34" charset="-122"/>
              <a:ea typeface="微软雅黑" pitchFamily="34" charset="-122"/>
            </a:endParaRPr>
          </a:p>
          <a:p>
            <a:pPr marL="228600" indent="-228600" algn="l">
              <a:defRPr/>
            </a:pPr>
            <a:r>
              <a:rPr lang="zh-CN" altLang="en-US" sz="1600" dirty="0">
                <a:latin typeface="微软雅黑" pitchFamily="34" charset="-122"/>
                <a:ea typeface="微软雅黑" pitchFamily="34" charset="-122"/>
              </a:rPr>
              <a:t>输出数据量</a:t>
            </a:r>
            <a:r>
              <a:rPr lang="en-US" altLang="zh-CN" sz="2400" b="1" dirty="0">
                <a:solidFill>
                  <a:srgbClr val="FF0000"/>
                </a:solidFill>
                <a:latin typeface="微软雅黑" pitchFamily="34" charset="-122"/>
                <a:ea typeface="微软雅黑" pitchFamily="34" charset="-122"/>
              </a:rPr>
              <a:t>12+</a:t>
            </a:r>
            <a:r>
              <a:rPr lang="en-US" altLang="zh-CN" sz="1600" dirty="0">
                <a:latin typeface="微软雅黑" pitchFamily="34" charset="-122"/>
                <a:ea typeface="微软雅黑" pitchFamily="34" charset="-122"/>
              </a:rPr>
              <a:t>GB</a:t>
            </a:r>
          </a:p>
          <a:p>
            <a:pPr marL="228600" indent="-228600" algn="l">
              <a:defRPr/>
            </a:pPr>
            <a:endParaRPr lang="en-US" altLang="zh-CN" sz="1600" dirty="0">
              <a:latin typeface="微软雅黑" pitchFamily="34" charset="-122"/>
              <a:ea typeface="微软雅黑" pitchFamily="34" charset="-122"/>
            </a:endParaRPr>
          </a:p>
          <a:p>
            <a:pPr marL="228600" indent="-228600" algn="l">
              <a:defRPr/>
            </a:pPr>
            <a:r>
              <a:rPr lang="zh-CN" altLang="en-US" sz="1600" b="1" dirty="0">
                <a:solidFill>
                  <a:srgbClr val="FF0000"/>
                </a:solidFill>
                <a:latin typeface="微软雅黑" pitchFamily="34" charset="-122"/>
                <a:ea typeface="微软雅黑" pitchFamily="34" charset="-122"/>
              </a:rPr>
              <a:t>红色字体</a:t>
            </a:r>
            <a:r>
              <a:rPr lang="zh-CN" altLang="en-US" sz="1600" dirty="0">
                <a:latin typeface="微软雅黑" pitchFamily="34" charset="-122"/>
                <a:ea typeface="微软雅黑" pitchFamily="34" charset="-122"/>
              </a:rPr>
              <a:t>为重点输出应用</a:t>
            </a:r>
            <a:endParaRPr lang="en-US" altLang="zh-CN" sz="1600" dirty="0">
              <a:latin typeface="微软雅黑" pitchFamily="34" charset="-122"/>
              <a:ea typeface="微软雅黑" pitchFamily="34" charset="-122"/>
            </a:endParaRPr>
          </a:p>
          <a:p>
            <a:pPr marL="228600" indent="-228600" algn="l">
              <a:defRPr/>
            </a:pPr>
            <a:r>
              <a:rPr lang="zh-CN" altLang="en-US" sz="1600" b="1" dirty="0">
                <a:solidFill>
                  <a:srgbClr val="00CC00"/>
                </a:solidFill>
                <a:latin typeface="微软雅黑" pitchFamily="34" charset="-122"/>
                <a:ea typeface="微软雅黑" pitchFamily="34" charset="-122"/>
              </a:rPr>
              <a:t>绿色字体</a:t>
            </a:r>
            <a:r>
              <a:rPr lang="zh-CN" altLang="en-US" sz="1600" dirty="0">
                <a:latin typeface="微软雅黑" pitchFamily="34" charset="-122"/>
                <a:ea typeface="微软雅黑" pitchFamily="34" charset="-122"/>
              </a:rPr>
              <a:t>为今年新增</a:t>
            </a:r>
            <a:endParaRPr lang="en-US" altLang="zh-CN" sz="1600" dirty="0">
              <a:latin typeface="微软雅黑" pitchFamily="34" charset="-122"/>
              <a:ea typeface="微软雅黑" pitchFamily="34" charset="-122"/>
            </a:endParaRPr>
          </a:p>
          <a:p>
            <a:pPr marL="228600" indent="-228600" algn="l">
              <a:defRPr/>
            </a:pPr>
            <a:endParaRPr lang="en-US" sz="1600" dirty="0">
              <a:latin typeface="微软雅黑" pitchFamily="34" charset="-122"/>
              <a:ea typeface="微软雅黑" pitchFamily="34" charset="-122"/>
            </a:endParaRPr>
          </a:p>
        </p:txBody>
      </p:sp>
      <p:sp>
        <p:nvSpPr>
          <p:cNvPr id="6" name="Rectangle 3"/>
          <p:cNvSpPr>
            <a:spLocks noChangeArrowheads="1"/>
          </p:cNvSpPr>
          <p:nvPr/>
        </p:nvSpPr>
        <p:spPr bwMode="auto">
          <a:xfrm>
            <a:off x="114300" y="836613"/>
            <a:ext cx="3671888" cy="57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117475" algn="l" defTabSz="457200">
              <a:spcBef>
                <a:spcPct val="20000"/>
              </a:spcBef>
              <a:buFont typeface="Wingdings" pitchFamily="2" charset="2"/>
              <a:buChar char="Ø"/>
            </a:pPr>
            <a:r>
              <a:rPr kumimoji="0" lang="zh-CN" altLang="en-US" sz="1600" dirty="0">
                <a:solidFill>
                  <a:srgbClr val="3D3D3D"/>
                </a:solidFill>
                <a:latin typeface="微软雅黑" pitchFamily="34" charset="-122"/>
                <a:ea typeface="微软雅黑" pitchFamily="34" charset="-122"/>
              </a:rPr>
              <a:t>上市监管一部</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异常波动证券（</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上市公司预警（</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股票退市市场指标（</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董监高账户（</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p>
          <a:p>
            <a:pPr marL="342900" indent="-117475" algn="l" defTabSz="457200">
              <a:spcBef>
                <a:spcPct val="20000"/>
              </a:spcBef>
              <a:buFont typeface="Wingdings" pitchFamily="2" charset="2"/>
              <a:buChar char="Ø"/>
            </a:pPr>
            <a:r>
              <a:rPr kumimoji="0" lang="zh-CN" altLang="en-US" sz="1600" dirty="0">
                <a:solidFill>
                  <a:srgbClr val="3D3D3D"/>
                </a:solidFill>
                <a:latin typeface="微软雅黑" pitchFamily="34" charset="-122"/>
                <a:ea typeface="微软雅黑" pitchFamily="34" charset="-122"/>
              </a:rPr>
              <a:t>信息公司</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交易公开信息披露（</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信息产品数据</a:t>
            </a:r>
            <a:r>
              <a:rPr kumimoji="0" lang="en-US" altLang="zh-CN" sz="1100" dirty="0">
                <a:solidFill>
                  <a:srgbClr val="CC0000"/>
                </a:solidFill>
                <a:latin typeface="微软雅黑" pitchFamily="34" charset="-122"/>
                <a:ea typeface="微软雅黑" pitchFamily="34" charset="-122"/>
              </a:rPr>
              <a:t>/</a:t>
            </a:r>
            <a:r>
              <a:rPr kumimoji="0" lang="zh-CN" altLang="en-US" sz="1100" dirty="0">
                <a:solidFill>
                  <a:srgbClr val="CC0000"/>
                </a:solidFill>
                <a:latin typeface="微软雅黑" pitchFamily="34" charset="-122"/>
                <a:ea typeface="微软雅黑" pitchFamily="34" charset="-122"/>
              </a:rPr>
              <a:t>权证服务中心产品（</a:t>
            </a:r>
            <a:r>
              <a:rPr kumimoji="0" lang="en-US" altLang="zh-CN" sz="1100" dirty="0">
                <a:solidFill>
                  <a:srgbClr val="CC0000"/>
                </a:solidFill>
                <a:latin typeface="微软雅黑" pitchFamily="34" charset="-122"/>
                <a:ea typeface="微软雅黑" pitchFamily="34" charset="-122"/>
              </a:rPr>
              <a:t>56*</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融资融券稽核（</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endParaRPr kumimoji="0" lang="en-US" altLang="zh-CN" sz="1100" dirty="0">
              <a:solidFill>
                <a:srgbClr val="CC00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融资融券信息产品（</a:t>
            </a:r>
            <a:r>
              <a:rPr kumimoji="0" lang="en-US" altLang="zh-CN" sz="1100" dirty="0">
                <a:solidFill>
                  <a:srgbClr val="CC0000"/>
                </a:solidFill>
                <a:latin typeface="微软雅黑" pitchFamily="34" charset="-122"/>
                <a:ea typeface="微软雅黑" pitchFamily="34" charset="-122"/>
              </a:rPr>
              <a:t>3</a:t>
            </a:r>
            <a:r>
              <a:rPr kumimoji="0" lang="zh-CN" altLang="en-US" sz="1100" dirty="0">
                <a:solidFill>
                  <a:srgbClr val="CC0000"/>
                </a:solidFill>
                <a:latin typeface="微软雅黑" pitchFamily="34" charset="-122"/>
                <a:ea typeface="微软雅黑" pitchFamily="34" charset="-122"/>
              </a:rPr>
              <a:t>）</a:t>
            </a:r>
            <a:endParaRPr kumimoji="0" lang="en-US" altLang="zh-CN" sz="1100" dirty="0">
              <a:solidFill>
                <a:srgbClr val="CC00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b="1" dirty="0">
                <a:solidFill>
                  <a:srgbClr val="00CC00"/>
                </a:solidFill>
                <a:latin typeface="微软雅黑" pitchFamily="34" charset="-122"/>
                <a:ea typeface="微软雅黑" pitchFamily="34" charset="-122"/>
              </a:rPr>
              <a:t>会员信息产品（</a:t>
            </a:r>
            <a:r>
              <a:rPr kumimoji="0" lang="en-US" altLang="zh-CN" sz="1100" b="1" dirty="0">
                <a:solidFill>
                  <a:srgbClr val="00CC00"/>
                </a:solidFill>
                <a:latin typeface="微软雅黑" pitchFamily="34" charset="-122"/>
                <a:ea typeface="微软雅黑" pitchFamily="34" charset="-122"/>
              </a:rPr>
              <a:t>16</a:t>
            </a:r>
            <a:r>
              <a:rPr kumimoji="0" lang="zh-CN" altLang="en-US" sz="1100" b="1" dirty="0">
                <a:solidFill>
                  <a:srgbClr val="00CC00"/>
                </a:solidFill>
                <a:latin typeface="微软雅黑" pitchFamily="34" charset="-122"/>
                <a:ea typeface="微软雅黑" pitchFamily="34" charset="-122"/>
              </a:rPr>
              <a:t>）</a:t>
            </a:r>
            <a:endParaRPr kumimoji="0" lang="en-US" altLang="zh-CN" sz="1100" b="1" dirty="0">
              <a:solidFill>
                <a:srgbClr val="00CC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主参考数据（</a:t>
            </a:r>
            <a:r>
              <a:rPr kumimoji="0" lang="en-US" altLang="zh-CN" sz="1100" dirty="0">
                <a:solidFill>
                  <a:srgbClr val="CC0000"/>
                </a:solidFill>
                <a:latin typeface="微软雅黑" pitchFamily="34" charset="-122"/>
                <a:ea typeface="微软雅黑" pitchFamily="34" charset="-122"/>
              </a:rPr>
              <a:t>10</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en-US" altLang="zh-CN" sz="1100" dirty="0">
                <a:solidFill>
                  <a:srgbClr val="CC0000"/>
                </a:solidFill>
                <a:latin typeface="微软雅黑" pitchFamily="34" charset="-122"/>
                <a:ea typeface="微软雅黑" pitchFamily="34" charset="-122"/>
              </a:rPr>
              <a:t>ETF</a:t>
            </a:r>
            <a:r>
              <a:rPr kumimoji="0" lang="zh-CN" altLang="en-US" sz="1100" dirty="0">
                <a:solidFill>
                  <a:srgbClr val="CC0000"/>
                </a:solidFill>
                <a:latin typeface="微软雅黑" pitchFamily="34" charset="-122"/>
                <a:ea typeface="微软雅黑" pitchFamily="34" charset="-122"/>
              </a:rPr>
              <a:t>申赎统计（</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配股缴款统计（</a:t>
            </a:r>
            <a:r>
              <a:rPr kumimoji="0" lang="en-US" altLang="zh-CN" sz="1100" dirty="0">
                <a:solidFill>
                  <a:srgbClr val="CC0000"/>
                </a:solidFill>
                <a:latin typeface="微软雅黑" pitchFamily="34" charset="-122"/>
                <a:ea typeface="微软雅黑" pitchFamily="34" charset="-122"/>
              </a:rPr>
              <a:t>2</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手机助手（</a:t>
            </a:r>
            <a:r>
              <a:rPr kumimoji="0" lang="en-US" altLang="zh-CN" sz="1100" dirty="0">
                <a:solidFill>
                  <a:srgbClr val="CC0000"/>
                </a:solidFill>
                <a:latin typeface="微软雅黑" pitchFamily="34" charset="-122"/>
                <a:ea typeface="微软雅黑" pitchFamily="34" charset="-122"/>
              </a:rPr>
              <a:t>2</a:t>
            </a:r>
            <a:r>
              <a:rPr kumimoji="0" lang="zh-CN" altLang="en-US" sz="1100" dirty="0">
                <a:solidFill>
                  <a:srgbClr val="CC0000"/>
                </a:solidFill>
                <a:latin typeface="微软雅黑" pitchFamily="34" charset="-122"/>
                <a:ea typeface="微软雅黑" pitchFamily="34" charset="-122"/>
              </a:rPr>
              <a:t>）</a:t>
            </a:r>
            <a:endParaRPr kumimoji="0" lang="en-US" altLang="zh-CN" sz="1100" dirty="0">
              <a:solidFill>
                <a:srgbClr val="CC00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en-US" altLang="zh-CN" sz="1100" b="1" dirty="0">
                <a:solidFill>
                  <a:srgbClr val="00CC00"/>
                </a:solidFill>
                <a:latin typeface="微软雅黑" pitchFamily="34" charset="-122"/>
                <a:ea typeface="微软雅黑" pitchFamily="34" charset="-122"/>
              </a:rPr>
              <a:t>IPO</a:t>
            </a:r>
            <a:r>
              <a:rPr kumimoji="0" lang="zh-CN" altLang="en-US" sz="1100" b="1" dirty="0">
                <a:solidFill>
                  <a:srgbClr val="00CC00"/>
                </a:solidFill>
                <a:latin typeface="微软雅黑" pitchFamily="34" charset="-122"/>
                <a:ea typeface="微软雅黑" pitchFamily="34" charset="-122"/>
              </a:rPr>
              <a:t>询价结果</a:t>
            </a:r>
            <a:r>
              <a:rPr kumimoji="0" lang="en-US" altLang="zh-CN" sz="1100" b="1" dirty="0">
                <a:solidFill>
                  <a:srgbClr val="00CC00"/>
                </a:solidFill>
                <a:latin typeface="微软雅黑" pitchFamily="34" charset="-122"/>
                <a:ea typeface="微软雅黑" pitchFamily="34" charset="-122"/>
              </a:rPr>
              <a:t>(1)</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个股期权数据统计</a:t>
            </a:r>
            <a:r>
              <a:rPr kumimoji="0" lang="en-US" altLang="zh-CN" sz="1100" dirty="0">
                <a:solidFill>
                  <a:srgbClr val="CC0000"/>
                </a:solidFill>
                <a:latin typeface="微软雅黑" pitchFamily="34" charset="-122"/>
                <a:ea typeface="微软雅黑" pitchFamily="34" charset="-122"/>
              </a:rPr>
              <a:t>(6)</a:t>
            </a:r>
            <a:endParaRPr kumimoji="0" lang="zh-CN" altLang="en-US" sz="1100" dirty="0">
              <a:solidFill>
                <a:srgbClr val="CC00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权证流通信息（</a:t>
            </a:r>
            <a:r>
              <a:rPr kumimoji="0" lang="en-US" altLang="zh-CN" sz="1100" dirty="0">
                <a:solidFill>
                  <a:srgbClr val="3D3D3D"/>
                </a:solidFill>
                <a:latin typeface="微软雅黑" pitchFamily="34" charset="-122"/>
                <a:ea typeface="微软雅黑" pitchFamily="34" charset="-122"/>
              </a:rPr>
              <a:t>4</a:t>
            </a:r>
            <a:r>
              <a:rPr kumimoji="0" lang="zh-CN" altLang="en-US" sz="1100" dirty="0">
                <a:solidFill>
                  <a:srgbClr val="3D3D3D"/>
                </a:solidFill>
                <a:latin typeface="微软雅黑" pitchFamily="34" charset="-122"/>
                <a:ea typeface="微软雅黑" pitchFamily="34" charset="-122"/>
              </a:rPr>
              <a:t>，目前暂停输出）</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债券信息网（</a:t>
            </a:r>
            <a:r>
              <a:rPr kumimoji="0" lang="en-US" altLang="zh-CN" sz="1100" dirty="0">
                <a:solidFill>
                  <a:srgbClr val="3D3D3D"/>
                </a:solidFill>
                <a:latin typeface="微软雅黑" pitchFamily="34" charset="-122"/>
                <a:ea typeface="微软雅黑" pitchFamily="34" charset="-122"/>
              </a:rPr>
              <a:t>6</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en-US" altLang="zh-CN" sz="1100" dirty="0">
                <a:solidFill>
                  <a:srgbClr val="3D3D3D"/>
                </a:solidFill>
                <a:latin typeface="微软雅黑" pitchFamily="34" charset="-122"/>
                <a:ea typeface="微软雅黑" pitchFamily="34" charset="-122"/>
              </a:rPr>
              <a:t>PBU</a:t>
            </a:r>
            <a:r>
              <a:rPr kumimoji="0" lang="zh-CN" altLang="en-US" sz="1100" dirty="0">
                <a:solidFill>
                  <a:srgbClr val="3D3D3D"/>
                </a:solidFill>
                <a:latin typeface="微软雅黑" pitchFamily="34" charset="-122"/>
                <a:ea typeface="微软雅黑" pitchFamily="34" charset="-122"/>
              </a:rPr>
              <a:t>指定账户统计（</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endParaRPr kumimoji="0" lang="en-US" altLang="zh-CN" sz="1100" dirty="0">
              <a:solidFill>
                <a:srgbClr val="3D3D3D"/>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维也纳数据（</a:t>
            </a:r>
            <a:r>
              <a:rPr kumimoji="0" lang="en-US" altLang="zh-CN" sz="1100" dirty="0">
                <a:solidFill>
                  <a:srgbClr val="3D3D3D"/>
                </a:solidFill>
                <a:latin typeface="微软雅黑" pitchFamily="34" charset="-122"/>
                <a:ea typeface="微软雅黑" pitchFamily="34" charset="-122"/>
              </a:rPr>
              <a:t>4</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限售流通账户数据（</a:t>
            </a:r>
            <a:r>
              <a:rPr kumimoji="0" lang="en-US" altLang="zh-CN" sz="1100" dirty="0">
                <a:solidFill>
                  <a:srgbClr val="3D3D3D"/>
                </a:solidFill>
                <a:latin typeface="微软雅黑" pitchFamily="34" charset="-122"/>
                <a:ea typeface="微软雅黑" pitchFamily="34" charset="-122"/>
              </a:rPr>
              <a:t>2</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融资融券会员上报比对（</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私募债持仓和合格投资者（</a:t>
            </a:r>
            <a:r>
              <a:rPr kumimoji="0" lang="en-US" altLang="zh-CN" sz="1100" dirty="0">
                <a:solidFill>
                  <a:srgbClr val="3D3D3D"/>
                </a:solidFill>
                <a:latin typeface="微软雅黑" pitchFamily="34" charset="-122"/>
                <a:ea typeface="微软雅黑" pitchFamily="34" charset="-122"/>
              </a:rPr>
              <a:t>3</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上市首日投资者交易数据（</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申报营业部错误代码分析（</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endParaRPr kumimoji="0" lang="en-US" altLang="zh-CN" sz="1100" dirty="0">
              <a:solidFill>
                <a:srgbClr val="3D3D3D"/>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b="1" dirty="0">
                <a:solidFill>
                  <a:srgbClr val="00CC00"/>
                </a:solidFill>
                <a:latin typeface="微软雅黑" pitchFamily="34" charset="-122"/>
                <a:ea typeface="微软雅黑" pitchFamily="34" charset="-122"/>
              </a:rPr>
              <a:t>股票质押回购统计</a:t>
            </a:r>
            <a:r>
              <a:rPr kumimoji="0" lang="en-US" altLang="zh-CN" sz="1100" b="1" dirty="0">
                <a:solidFill>
                  <a:srgbClr val="00CC00"/>
                </a:solidFill>
                <a:latin typeface="微软雅黑" pitchFamily="34" charset="-122"/>
                <a:ea typeface="微软雅黑" pitchFamily="34" charset="-122"/>
              </a:rPr>
              <a:t>(3)</a:t>
            </a:r>
          </a:p>
          <a:p>
            <a:pPr marL="742950" lvl="1" indent="-117475" algn="l" defTabSz="457200">
              <a:spcBef>
                <a:spcPct val="20000"/>
              </a:spcBef>
              <a:buFont typeface="Wingdings" pitchFamily="2" charset="2"/>
              <a:buChar char="Ø"/>
            </a:pPr>
            <a:r>
              <a:rPr kumimoji="0" lang="zh-CN" altLang="en-US" sz="1100" b="1" dirty="0">
                <a:solidFill>
                  <a:srgbClr val="00CC00"/>
                </a:solidFill>
                <a:latin typeface="微软雅黑" pitchFamily="34" charset="-122"/>
                <a:ea typeface="微软雅黑" pitchFamily="34" charset="-122"/>
              </a:rPr>
              <a:t>固定价格大宗交易信息披露（</a:t>
            </a:r>
            <a:r>
              <a:rPr kumimoji="0" lang="en-US" altLang="zh-CN" sz="1100" b="1" dirty="0">
                <a:solidFill>
                  <a:srgbClr val="00CC00"/>
                </a:solidFill>
                <a:latin typeface="微软雅黑" pitchFamily="34" charset="-122"/>
                <a:ea typeface="微软雅黑" pitchFamily="34" charset="-122"/>
              </a:rPr>
              <a:t>2</a:t>
            </a:r>
            <a:r>
              <a:rPr kumimoji="0" lang="zh-CN" altLang="en-US" sz="1100" b="1" dirty="0">
                <a:solidFill>
                  <a:srgbClr val="00CC00"/>
                </a:solidFill>
                <a:latin typeface="微软雅黑" pitchFamily="34" charset="-122"/>
                <a:ea typeface="微软雅黑" pitchFamily="34" charset="-122"/>
              </a:rPr>
              <a:t>）</a:t>
            </a:r>
          </a:p>
        </p:txBody>
      </p:sp>
      <p:sp>
        <p:nvSpPr>
          <p:cNvPr id="8" name="Rectangle 3"/>
          <p:cNvSpPr>
            <a:spLocks noChangeArrowheads="1"/>
          </p:cNvSpPr>
          <p:nvPr/>
        </p:nvSpPr>
        <p:spPr bwMode="auto">
          <a:xfrm>
            <a:off x="3563938" y="836712"/>
            <a:ext cx="3671887"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0" hangingPunct="0">
              <a:spcBef>
                <a:spcPct val="20000"/>
              </a:spcBef>
              <a:buFont typeface="Wingdings" pitchFamily="2" charset="2"/>
              <a:buChar char="Ø"/>
            </a:pPr>
            <a:r>
              <a:rPr kumimoji="0" lang="zh-CN" altLang="en-US" sz="1600" dirty="0">
                <a:latin typeface="微软雅黑" pitchFamily="34" charset="-122"/>
                <a:ea typeface="微软雅黑" pitchFamily="34" charset="-122"/>
              </a:rPr>
              <a:t>市场监察部</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债券统计数据（</a:t>
            </a:r>
            <a:r>
              <a:rPr kumimoji="0" lang="en-US" altLang="zh-CN" sz="1100" dirty="0">
                <a:solidFill>
                  <a:srgbClr val="CC0000"/>
                </a:solidFill>
                <a:latin typeface="微软雅黑" pitchFamily="34" charset="-122"/>
                <a:ea typeface="微软雅黑" pitchFamily="34" charset="-122"/>
              </a:rPr>
              <a:t>4</a:t>
            </a:r>
            <a:r>
              <a:rPr kumimoji="0" lang="zh-CN" altLang="en-US" sz="1100" dirty="0">
                <a:solidFill>
                  <a:srgbClr val="CC0000"/>
                </a:solidFill>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债券专业投资者数据（</a:t>
            </a:r>
            <a:r>
              <a:rPr kumimoji="0" lang="en-US" altLang="zh-CN" sz="1100" dirty="0">
                <a:latin typeface="微软雅黑" pitchFamily="34" charset="-122"/>
                <a:ea typeface="微软雅黑" pitchFamily="34" charset="-122"/>
              </a:rPr>
              <a:t>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市场交易统计（</a:t>
            </a:r>
            <a:r>
              <a:rPr kumimoji="0" lang="en-US" altLang="zh-CN" sz="1100" dirty="0">
                <a:latin typeface="微软雅黑" pitchFamily="34" charset="-122"/>
                <a:ea typeface="微软雅黑" pitchFamily="34" charset="-122"/>
              </a:rPr>
              <a:t>4</a:t>
            </a:r>
            <a:r>
              <a:rPr kumimoji="0" lang="zh-CN" altLang="en-US" sz="1100" dirty="0">
                <a:latin typeface="微软雅黑" pitchFamily="34" charset="-122"/>
                <a:ea typeface="微软雅黑" pitchFamily="34" charset="-122"/>
              </a:rPr>
              <a:t>）</a:t>
            </a:r>
          </a:p>
          <a:p>
            <a:pPr marL="342900" indent="-342900" algn="l" eaLnBrk="0" hangingPunct="0">
              <a:spcBef>
                <a:spcPct val="20000"/>
              </a:spcBef>
              <a:buFont typeface="Wingdings" pitchFamily="2" charset="2"/>
              <a:buChar char="Ø"/>
            </a:pPr>
            <a:r>
              <a:rPr kumimoji="0" lang="zh-CN" altLang="en-US" sz="1600" dirty="0">
                <a:latin typeface="微软雅黑" pitchFamily="34" charset="-122"/>
                <a:ea typeface="微软雅黑" pitchFamily="34" charset="-122"/>
              </a:rPr>
              <a:t>信息中心（证监会）</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证监会数据中心（</a:t>
            </a:r>
            <a:r>
              <a:rPr kumimoji="0" lang="en-US" altLang="zh-CN" sz="1100" dirty="0">
                <a:latin typeface="微软雅黑" pitchFamily="34" charset="-122"/>
                <a:ea typeface="微软雅黑" pitchFamily="34" charset="-122"/>
              </a:rPr>
              <a:t>181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盈亏数据（</a:t>
            </a:r>
            <a:r>
              <a:rPr kumimoji="0" lang="en-US" altLang="zh-CN" sz="1100" dirty="0">
                <a:latin typeface="微软雅黑" pitchFamily="34" charset="-122"/>
                <a:ea typeface="微软雅黑" pitchFamily="34" charset="-122"/>
              </a:rPr>
              <a:t>16</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证监会机构交易报表（</a:t>
            </a:r>
            <a:r>
              <a:rPr kumimoji="0" lang="en-US" altLang="zh-CN" sz="1100" dirty="0">
                <a:solidFill>
                  <a:srgbClr val="CC0000"/>
                </a:solidFill>
                <a:latin typeface="微软雅黑" pitchFamily="34" charset="-122"/>
                <a:ea typeface="微软雅黑" pitchFamily="34" charset="-122"/>
              </a:rPr>
              <a:t>6</a:t>
            </a:r>
            <a:r>
              <a:rPr kumimoji="0" lang="zh-CN" altLang="en-US" sz="1100" dirty="0">
                <a:solidFill>
                  <a:srgbClr val="CC0000"/>
                </a:solidFill>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统计月报，季报，年鉴（</a:t>
            </a:r>
            <a:r>
              <a:rPr kumimoji="0" lang="en-US" altLang="zh-CN" sz="1100" dirty="0">
                <a:solidFill>
                  <a:srgbClr val="CC0000"/>
                </a:solidFill>
                <a:latin typeface="微软雅黑" pitchFamily="34" charset="-122"/>
                <a:ea typeface="微软雅黑" pitchFamily="34" charset="-122"/>
              </a:rPr>
              <a:t>373</a:t>
            </a:r>
            <a:r>
              <a:rPr kumimoji="0" lang="zh-CN" altLang="en-US" sz="1100" dirty="0">
                <a:solidFill>
                  <a:srgbClr val="CC0000"/>
                </a:solidFill>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决策支持系统数据（</a:t>
            </a:r>
            <a:r>
              <a:rPr kumimoji="0" lang="en-US" altLang="zh-CN" sz="1100" dirty="0">
                <a:latin typeface="微软雅黑" pitchFamily="34" charset="-122"/>
                <a:ea typeface="微软雅黑" pitchFamily="34" charset="-122"/>
              </a:rPr>
              <a:t>30</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融资融券会员交易快报，周报（</a:t>
            </a:r>
            <a:r>
              <a:rPr kumimoji="0" lang="en-US" altLang="zh-CN" sz="1100" dirty="0">
                <a:latin typeface="微软雅黑" pitchFamily="34" charset="-122"/>
                <a:ea typeface="微软雅黑" pitchFamily="34" charset="-122"/>
              </a:rPr>
              <a:t>15</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商业银行交易统计（</a:t>
            </a:r>
            <a:r>
              <a:rPr kumimoji="0" lang="en-US" altLang="zh-CN" sz="1100" dirty="0">
                <a:latin typeface="微软雅黑" pitchFamily="34" charset="-122"/>
                <a:ea typeface="微软雅黑" pitchFamily="34" charset="-122"/>
              </a:rPr>
              <a:t>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行业市盈率校验数据（</a:t>
            </a:r>
            <a:r>
              <a:rPr kumimoji="0" lang="en-US" altLang="zh-CN" sz="1100" dirty="0">
                <a:solidFill>
                  <a:srgbClr val="CC0000"/>
                </a:solidFill>
                <a:latin typeface="微软雅黑" pitchFamily="34" charset="-122"/>
                <a:ea typeface="微软雅黑" pitchFamily="34" charset="-122"/>
              </a:rPr>
              <a:t>2</a:t>
            </a:r>
            <a:r>
              <a:rPr kumimoji="0" lang="zh-CN" altLang="en-US" sz="1100" dirty="0">
                <a:solidFill>
                  <a:srgbClr val="CC0000"/>
                </a:solidFill>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质押券持仓统计（</a:t>
            </a:r>
            <a:r>
              <a:rPr kumimoji="0" lang="en-US" altLang="zh-CN" sz="1100" dirty="0">
                <a:latin typeface="微软雅黑" pitchFamily="34" charset="-122"/>
                <a:ea typeface="微软雅黑" pitchFamily="34" charset="-122"/>
              </a:rPr>
              <a:t>3</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股指期货活跃账户数据（</a:t>
            </a:r>
            <a:r>
              <a:rPr kumimoji="0" lang="en-US" altLang="zh-CN" sz="1100" dirty="0">
                <a:latin typeface="微软雅黑" pitchFamily="34" charset="-122"/>
                <a:ea typeface="微软雅黑" pitchFamily="34" charset="-122"/>
              </a:rPr>
              <a:t>8</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大小非解禁卖出（</a:t>
            </a:r>
            <a:r>
              <a:rPr kumimoji="0" lang="en-US" altLang="zh-CN" sz="1100" dirty="0">
                <a:latin typeface="微软雅黑" pitchFamily="34" charset="-122"/>
                <a:ea typeface="微软雅黑" pitchFamily="34" charset="-122"/>
              </a:rPr>
              <a:t>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基金</a:t>
            </a:r>
            <a:r>
              <a:rPr kumimoji="0" lang="en-US" altLang="zh-CN" sz="1100" dirty="0">
                <a:latin typeface="微软雅黑" pitchFamily="34" charset="-122"/>
                <a:ea typeface="微软雅黑" pitchFamily="34" charset="-122"/>
              </a:rPr>
              <a:t>XBRL</a:t>
            </a:r>
            <a:r>
              <a:rPr kumimoji="0" lang="zh-CN" altLang="en-US" sz="1100" dirty="0">
                <a:latin typeface="微软雅黑" pitchFamily="34" charset="-122"/>
                <a:ea typeface="微软雅黑" pitchFamily="34" charset="-122"/>
              </a:rPr>
              <a:t>净值份额（</a:t>
            </a:r>
            <a:r>
              <a:rPr kumimoji="0" lang="en-US" altLang="zh-CN" sz="1100" dirty="0">
                <a:latin typeface="微软雅黑" pitchFamily="34" charset="-122"/>
                <a:ea typeface="微软雅黑" pitchFamily="34" charset="-122"/>
              </a:rPr>
              <a:t>2</a:t>
            </a:r>
            <a:r>
              <a:rPr kumimoji="0" lang="zh-CN" altLang="en-US" sz="1100" dirty="0">
                <a:latin typeface="微软雅黑" pitchFamily="34" charset="-122"/>
                <a:ea typeface="微软雅黑" pitchFamily="34" charset="-122"/>
              </a:rPr>
              <a:t>）</a:t>
            </a:r>
            <a:endParaRPr kumimoji="0" lang="en-US" altLang="zh-CN" sz="1100" dirty="0">
              <a:latin typeface="微软雅黑" pitchFamily="34" charset="-122"/>
              <a:ea typeface="微软雅黑" pitchFamily="34" charset="-122"/>
            </a:endParaRP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国债预发行统计（</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endParaRPr kumimoji="0" lang="en-US" altLang="zh-CN" sz="1100" dirty="0">
              <a:solidFill>
                <a:srgbClr val="CC0000"/>
              </a:solidFill>
              <a:latin typeface="微软雅黑" pitchFamily="34" charset="-122"/>
              <a:ea typeface="微软雅黑" pitchFamily="34" charset="-122"/>
            </a:endParaRPr>
          </a:p>
          <a:p>
            <a:pPr marL="742950" lvl="1" indent="-285750" algn="l" eaLnBrk="0" hangingPunct="0">
              <a:spcBef>
                <a:spcPct val="20000"/>
              </a:spcBef>
              <a:buFont typeface="Wingdings" pitchFamily="2" charset="2"/>
              <a:buChar char="Ø"/>
            </a:pPr>
            <a:r>
              <a:rPr kumimoji="0" lang="zh-CN" altLang="en-US" sz="1100" b="1" dirty="0">
                <a:solidFill>
                  <a:srgbClr val="00CC00"/>
                </a:solidFill>
                <a:latin typeface="微软雅黑" pitchFamily="34" charset="-122"/>
                <a:ea typeface="微软雅黑" pitchFamily="34" charset="-122"/>
              </a:rPr>
              <a:t>约定购回报价回购数据输出</a:t>
            </a:r>
            <a:r>
              <a:rPr kumimoji="0" lang="en-US" altLang="zh-CN" sz="1100" b="1" dirty="0">
                <a:solidFill>
                  <a:srgbClr val="00CC00"/>
                </a:solidFill>
                <a:latin typeface="微软雅黑" pitchFamily="34" charset="-122"/>
                <a:ea typeface="微软雅黑" pitchFamily="34" charset="-122"/>
              </a:rPr>
              <a:t>(3)</a:t>
            </a:r>
          </a:p>
          <a:p>
            <a:pPr marL="342900" indent="-342900" algn="l" eaLnBrk="0" hangingPunct="0">
              <a:spcBef>
                <a:spcPct val="20000"/>
              </a:spcBef>
              <a:buFont typeface="Wingdings" pitchFamily="2" charset="2"/>
              <a:buChar char="Ø"/>
            </a:pPr>
            <a:r>
              <a:rPr kumimoji="0" lang="zh-CN" altLang="en-US" sz="1600" dirty="0">
                <a:latin typeface="微软雅黑" pitchFamily="34" charset="-122"/>
                <a:ea typeface="微软雅黑" pitchFamily="34" charset="-122"/>
              </a:rPr>
              <a:t>财务部</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会员计费数据（</a:t>
            </a:r>
            <a:r>
              <a:rPr kumimoji="0" lang="en-US" altLang="zh-CN" sz="1100" dirty="0">
                <a:solidFill>
                  <a:srgbClr val="CC0000"/>
                </a:solidFill>
                <a:latin typeface="微软雅黑" pitchFamily="34" charset="-122"/>
                <a:ea typeface="微软雅黑" pitchFamily="34" charset="-122"/>
              </a:rPr>
              <a:t>6</a:t>
            </a:r>
            <a:r>
              <a:rPr kumimoji="0" lang="zh-CN" altLang="en-US" sz="1100" dirty="0">
                <a:solidFill>
                  <a:srgbClr val="CC0000"/>
                </a:solidFill>
                <a:latin typeface="微软雅黑" pitchFamily="34" charset="-122"/>
                <a:ea typeface="微软雅黑" pitchFamily="34" charset="-122"/>
              </a:rPr>
              <a:t>）</a:t>
            </a:r>
          </a:p>
          <a:p>
            <a:pPr marL="342900" indent="-342900" algn="l" eaLnBrk="0" hangingPunct="0">
              <a:spcBef>
                <a:spcPct val="20000"/>
              </a:spcBef>
              <a:buFont typeface="Wingdings" pitchFamily="2" charset="2"/>
              <a:buChar char="Ø"/>
            </a:pPr>
            <a:r>
              <a:rPr kumimoji="0" lang="zh-CN" altLang="en-US" sz="1600" dirty="0">
                <a:latin typeface="微软雅黑" pitchFamily="34" charset="-122"/>
                <a:ea typeface="微软雅黑" pitchFamily="34" charset="-122"/>
              </a:rPr>
              <a:t>其它部门</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发行上市部</a:t>
            </a:r>
            <a:r>
              <a:rPr kumimoji="0" lang="en-US" altLang="zh-CN" sz="1100" dirty="0">
                <a:latin typeface="微软雅黑" pitchFamily="34" charset="-122"/>
                <a:ea typeface="微软雅黑" pitchFamily="34" charset="-122"/>
              </a:rPr>
              <a:t>A</a:t>
            </a:r>
            <a:r>
              <a:rPr kumimoji="0" lang="zh-CN" altLang="en-US" sz="1100" dirty="0">
                <a:latin typeface="微软雅黑" pitchFamily="34" charset="-122"/>
                <a:ea typeface="微软雅黑" pitchFamily="34" charset="-122"/>
              </a:rPr>
              <a:t>股概况（</a:t>
            </a:r>
            <a:r>
              <a:rPr kumimoji="0" lang="en-US" altLang="zh-CN" sz="1100" dirty="0">
                <a:latin typeface="微软雅黑" pitchFamily="34" charset="-122"/>
                <a:ea typeface="微软雅黑" pitchFamily="34" charset="-122"/>
              </a:rPr>
              <a:t>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发展研究中心金融实验室（</a:t>
            </a:r>
            <a:r>
              <a:rPr kumimoji="0" lang="en-US" altLang="zh-CN" sz="1100" dirty="0">
                <a:latin typeface="微软雅黑" pitchFamily="34" charset="-122"/>
                <a:ea typeface="微软雅黑" pitchFamily="34" charset="-122"/>
              </a:rPr>
              <a:t>27</a:t>
            </a:r>
            <a:r>
              <a:rPr kumimoji="0" lang="zh-CN" altLang="en-US" sz="1100" dirty="0">
                <a:latin typeface="微软雅黑" pitchFamily="34" charset="-122"/>
                <a:ea typeface="微软雅黑" pitchFamily="34" charset="-122"/>
              </a:rPr>
              <a:t>）</a:t>
            </a:r>
          </a:p>
        </p:txBody>
      </p:sp>
      <p:graphicFrame>
        <p:nvGraphicFramePr>
          <p:cNvPr id="7" name="图示 6"/>
          <p:cNvGraphicFramePr/>
          <p:nvPr>
            <p:extLst>
              <p:ext uri="{D42A27DB-BD31-4B8C-83A1-F6EECF244321}">
                <p14:modId xmlns:p14="http://schemas.microsoft.com/office/powerpoint/2010/main" val="258704756"/>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0121946"/>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263677299"/>
              </p:ext>
            </p:extLst>
          </p:nvPr>
        </p:nvGraphicFramePr>
        <p:xfrm>
          <a:off x="1475656" y="170080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p:cNvSpPr txBox="1">
            <a:spLocks/>
          </p:cNvSpPr>
          <p:nvPr/>
        </p:nvSpPr>
        <p:spPr bwMode="auto">
          <a:xfrm>
            <a:off x="0" y="0"/>
            <a:ext cx="312420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介绍内容</a:t>
            </a:r>
          </a:p>
        </p:txBody>
      </p:sp>
    </p:spTree>
    <p:extLst>
      <p:ext uri="{BB962C8B-B14F-4D97-AF65-F5344CB8AC3E}">
        <p14:creationId xmlns:p14="http://schemas.microsoft.com/office/powerpoint/2010/main" val="1910446754"/>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4558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知识用户</a:t>
            </a:r>
          </a:p>
        </p:txBody>
      </p:sp>
      <p:sp>
        <p:nvSpPr>
          <p:cNvPr id="4" name="Content Placeholder 2"/>
          <p:cNvSpPr>
            <a:spLocks noGrp="1"/>
          </p:cNvSpPr>
          <p:nvPr>
            <p:ph idx="1"/>
          </p:nvPr>
        </p:nvSpPr>
        <p:spPr>
          <a:xfrm>
            <a:off x="381000" y="1371600"/>
            <a:ext cx="8534400" cy="4433664"/>
          </a:xfrm>
        </p:spPr>
        <p:txBody>
          <a:bodyPr/>
          <a:lstStyle/>
          <a:p>
            <a:pPr>
              <a:buClr>
                <a:schemeClr val="accent1"/>
              </a:buClr>
              <a:buFont typeface="Wingdings" pitchFamily="2" charset="2"/>
              <a:buChar char="Ø"/>
            </a:pPr>
            <a:r>
              <a:rPr lang="zh-CN" altLang="en-US" sz="2400" b="1" dirty="0" smtClean="0">
                <a:solidFill>
                  <a:srgbClr val="FF0000"/>
                </a:solidFill>
                <a:latin typeface="微软雅黑" pitchFamily="34" charset="-122"/>
                <a:ea typeface="微软雅黑" pitchFamily="34" charset="-122"/>
              </a:rPr>
              <a:t>高级知识用户</a:t>
            </a:r>
            <a:r>
              <a:rPr lang="zh-CN" altLang="en-US" sz="2400" dirty="0" smtClean="0">
                <a:latin typeface="微软雅黑" pitchFamily="34" charset="-122"/>
                <a:ea typeface="微软雅黑" pitchFamily="34" charset="-122"/>
              </a:rPr>
              <a:t>，仓库又名</a:t>
            </a:r>
            <a:r>
              <a:rPr lang="en-US" altLang="zh-CN" sz="2400" b="1" dirty="0" smtClean="0">
                <a:solidFill>
                  <a:srgbClr val="FF0000"/>
                </a:solidFill>
                <a:latin typeface="微软雅黑" pitchFamily="34" charset="-122"/>
                <a:ea typeface="微软雅黑" pitchFamily="34" charset="-122"/>
              </a:rPr>
              <a:t>Power user </a:t>
            </a:r>
            <a:r>
              <a:rPr lang="zh-CN" altLang="en-US" sz="2400" dirty="0" smtClean="0">
                <a:latin typeface="微软雅黑" pitchFamily="34" charset="-122"/>
                <a:ea typeface="微软雅黑" pitchFamily="34" charset="-122"/>
              </a:rPr>
              <a:t>，是为所内具有相当</a:t>
            </a:r>
            <a:r>
              <a:rPr lang="zh-CN" altLang="en-US" sz="2400" b="1" dirty="0" smtClean="0">
                <a:solidFill>
                  <a:srgbClr val="FF0000"/>
                </a:solidFill>
                <a:latin typeface="微软雅黑" pitchFamily="34" charset="-122"/>
                <a:ea typeface="微软雅黑" pitchFamily="34" charset="-122"/>
              </a:rPr>
              <a:t>技术水平</a:t>
            </a:r>
            <a:r>
              <a:rPr lang="zh-CN" altLang="en-US" sz="2400" dirty="0" smtClean="0">
                <a:latin typeface="微软雅黑" pitchFamily="34" charset="-122"/>
                <a:ea typeface="微软雅黑" pitchFamily="34" charset="-122"/>
              </a:rPr>
              <a:t>的</a:t>
            </a:r>
            <a:r>
              <a:rPr lang="zh-CN" altLang="en-US" sz="2400" b="1" dirty="0" smtClean="0">
                <a:solidFill>
                  <a:srgbClr val="FF0000"/>
                </a:solidFill>
                <a:latin typeface="微软雅黑" pitchFamily="34" charset="-122"/>
                <a:ea typeface="微软雅黑" pitchFamily="34" charset="-122"/>
              </a:rPr>
              <a:t>业务专家</a:t>
            </a:r>
            <a:r>
              <a:rPr lang="zh-CN" altLang="en-US" sz="2400" dirty="0" smtClean="0">
                <a:latin typeface="微软雅黑" pitchFamily="34" charset="-122"/>
                <a:ea typeface="微软雅黑" pitchFamily="34" charset="-122"/>
              </a:rPr>
              <a:t>提供的一种服务，可供其通过网关登录访问</a:t>
            </a:r>
            <a:r>
              <a:rPr lang="en-US" altLang="zh-CN" sz="2400" dirty="0" err="1" smtClean="0">
                <a:latin typeface="微软雅黑" pitchFamily="34" charset="-122"/>
                <a:ea typeface="微软雅黑" pitchFamily="34" charset="-122"/>
              </a:rPr>
              <a:t>Tearadata</a:t>
            </a:r>
            <a:r>
              <a:rPr lang="zh-CN" altLang="en-US" sz="2400" dirty="0" smtClean="0">
                <a:latin typeface="微软雅黑" pitchFamily="34" charset="-122"/>
                <a:ea typeface="微软雅黑" pitchFamily="34" charset="-122"/>
              </a:rPr>
              <a:t>数据库执行临时查询、数据挖掘、以及其他灵活探索的工作</a:t>
            </a:r>
            <a:endParaRPr lang="en-US" altLang="zh-CN" sz="2400" dirty="0" smtClean="0">
              <a:latin typeface="微软雅黑" pitchFamily="34" charset="-122"/>
              <a:ea typeface="微软雅黑" pitchFamily="34" charset="-122"/>
            </a:endParaRPr>
          </a:p>
          <a:p>
            <a:pPr>
              <a:buClr>
                <a:schemeClr val="accent1"/>
              </a:buClr>
              <a:buFont typeface="Wingdings" pitchFamily="2" charset="2"/>
              <a:buChar char="Ø"/>
            </a:pPr>
            <a:r>
              <a:rPr lang="zh-CN" altLang="en-US" sz="2400" dirty="0" smtClean="0">
                <a:latin typeface="微软雅黑" pitchFamily="34" charset="-122"/>
                <a:ea typeface="微软雅黑" pitchFamily="34" charset="-122"/>
              </a:rPr>
              <a:t>目前开放部门 </a:t>
            </a:r>
            <a:r>
              <a:rPr lang="en-US" altLang="zh-CN" sz="3200" b="1" dirty="0" smtClean="0">
                <a:solidFill>
                  <a:srgbClr val="FF0000"/>
                </a:solidFill>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个  用户约</a:t>
            </a:r>
            <a:r>
              <a:rPr lang="en-US" altLang="zh-CN" sz="3200" b="1" dirty="0" smtClean="0">
                <a:solidFill>
                  <a:srgbClr val="FF0000"/>
                </a:solidFill>
                <a:latin typeface="微软雅黑" pitchFamily="34" charset="-122"/>
                <a:ea typeface="微软雅黑" pitchFamily="34" charset="-122"/>
              </a:rPr>
              <a:t>10</a:t>
            </a:r>
            <a:r>
              <a:rPr lang="zh-CN" altLang="en-US" sz="2400" dirty="0" smtClean="0">
                <a:latin typeface="微软雅黑" pitchFamily="34" charset="-122"/>
                <a:ea typeface="微软雅黑" pitchFamily="34" charset="-122"/>
              </a:rPr>
              <a:t>个</a:t>
            </a:r>
            <a:endParaRPr lang="en-US" altLang="zh-CN" sz="2400" dirty="0" smtClean="0">
              <a:latin typeface="微软雅黑" pitchFamily="34" charset="-122"/>
              <a:ea typeface="微软雅黑" pitchFamily="34" charset="-122"/>
            </a:endParaRPr>
          </a:p>
          <a:p>
            <a:pPr lvl="1">
              <a:buClr>
                <a:schemeClr val="accent1"/>
              </a:buClr>
              <a:buFont typeface="Wingdings" pitchFamily="2" charset="2"/>
              <a:buChar char="Ø"/>
            </a:pPr>
            <a:r>
              <a:rPr lang="zh-CN" altLang="en-US" sz="2000" dirty="0" smtClean="0">
                <a:latin typeface="微软雅黑" pitchFamily="34" charset="-122"/>
                <a:ea typeface="微软雅黑" pitchFamily="34" charset="-122"/>
              </a:rPr>
              <a:t>监察部历史数据分析系统</a:t>
            </a:r>
            <a:endParaRPr lang="en-US" altLang="zh-CN" sz="2000" dirty="0" smtClean="0">
              <a:latin typeface="微软雅黑" pitchFamily="34" charset="-122"/>
              <a:ea typeface="微软雅黑" pitchFamily="34" charset="-122"/>
            </a:endParaRPr>
          </a:p>
          <a:p>
            <a:pPr lvl="1">
              <a:buClr>
                <a:schemeClr val="accent1"/>
              </a:buClr>
              <a:buFont typeface="Wingdings" pitchFamily="2" charset="2"/>
              <a:buChar char="Ø"/>
            </a:pPr>
            <a:r>
              <a:rPr lang="zh-CN" altLang="en-US" sz="2000" dirty="0" smtClean="0">
                <a:latin typeface="微软雅黑" pitchFamily="34" charset="-122"/>
                <a:ea typeface="微软雅黑" pitchFamily="34" charset="-122"/>
              </a:rPr>
              <a:t>信息中心决策支持系统</a:t>
            </a:r>
            <a:endParaRPr lang="en-US" altLang="zh-CN" sz="2000" dirty="0" smtClean="0">
              <a:latin typeface="微软雅黑" pitchFamily="34" charset="-122"/>
              <a:ea typeface="微软雅黑" pitchFamily="34" charset="-122"/>
            </a:endParaRPr>
          </a:p>
          <a:p>
            <a:pPr lvl="1">
              <a:buClr>
                <a:schemeClr val="accent1"/>
              </a:buClr>
              <a:buFont typeface="Wingdings" pitchFamily="2" charset="2"/>
              <a:buChar char="Ø"/>
            </a:pPr>
            <a:r>
              <a:rPr lang="zh-CN" altLang="en-US" sz="2000" dirty="0" smtClean="0">
                <a:latin typeface="微软雅黑" pitchFamily="34" charset="-122"/>
                <a:ea typeface="微软雅黑" pitchFamily="34" charset="-122"/>
              </a:rPr>
              <a:t>发展研究中心创新实验室</a:t>
            </a:r>
            <a:endParaRPr lang="en-US" sz="2000" dirty="0" smtClean="0">
              <a:latin typeface="微软雅黑" pitchFamily="34" charset="-122"/>
              <a:ea typeface="微软雅黑" pitchFamily="34" charset="-122"/>
            </a:endParaRPr>
          </a:p>
        </p:txBody>
      </p:sp>
      <p:sp>
        <p:nvSpPr>
          <p:cNvPr id="6" name="AutoShape 454"/>
          <p:cNvSpPr>
            <a:spLocks noChangeArrowheads="1"/>
          </p:cNvSpPr>
          <p:nvPr/>
        </p:nvSpPr>
        <p:spPr bwMode="auto">
          <a:xfrm>
            <a:off x="6804024" y="4221385"/>
            <a:ext cx="1223963" cy="1439863"/>
          </a:xfrm>
          <a:prstGeom prst="can">
            <a:avLst>
              <a:gd name="adj" fmla="val 19349"/>
            </a:avLst>
          </a:prstGeom>
          <a:gradFill rotWithShape="1">
            <a:gsLst>
              <a:gs pos="0">
                <a:srgbClr val="765E2F"/>
              </a:gs>
              <a:gs pos="50000">
                <a:srgbClr val="FFCC66"/>
              </a:gs>
              <a:gs pos="100000">
                <a:srgbClr val="765E2F"/>
              </a:gs>
            </a:gsLst>
            <a:lin ang="0" scaled="1"/>
          </a:gradFill>
          <a:ln w="19050">
            <a:solidFill>
              <a:srgbClr val="000000"/>
            </a:solidFill>
            <a:round/>
            <a:headEnd/>
            <a:tailEnd/>
          </a:ln>
        </p:spPr>
        <p:txBody>
          <a:bodyPr wrap="none" anchor="ctr"/>
          <a:lstStyle/>
          <a:p>
            <a:r>
              <a:rPr lang="en-US" altLang="zh-CN" dirty="0">
                <a:solidFill>
                  <a:srgbClr val="000000"/>
                </a:solidFill>
              </a:rPr>
              <a:t>Teradata</a:t>
            </a:r>
          </a:p>
          <a:p>
            <a:endParaRPr lang="en-US" altLang="zh-CN" dirty="0">
              <a:solidFill>
                <a:srgbClr val="000000"/>
              </a:solidFill>
            </a:endParaRPr>
          </a:p>
          <a:p>
            <a:r>
              <a:rPr lang="en-US" altLang="zh-CN" dirty="0">
                <a:solidFill>
                  <a:srgbClr val="000000"/>
                </a:solidFill>
              </a:rPr>
              <a:t>SSE-EDW</a:t>
            </a:r>
            <a:endParaRPr lang="en-US" altLang="zh-CN" sz="1400" dirty="0">
              <a:solidFill>
                <a:srgbClr val="000000"/>
              </a:solidFill>
            </a:endParaRP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198" y="3051604"/>
            <a:ext cx="172561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noChangeArrowheads="1"/>
          </p:cNvSpPr>
          <p:nvPr/>
        </p:nvSpPr>
        <p:spPr bwMode="auto">
          <a:xfrm>
            <a:off x="7237413" y="3645122"/>
            <a:ext cx="431800" cy="720725"/>
          </a:xfrm>
          <a:prstGeom prst="downArrow">
            <a:avLst>
              <a:gd name="adj1" fmla="val 50000"/>
              <a:gd name="adj2" fmla="val 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a:p>
        </p:txBody>
      </p:sp>
      <p:graphicFrame>
        <p:nvGraphicFramePr>
          <p:cNvPr id="11" name="图示 10"/>
          <p:cNvGraphicFramePr/>
          <p:nvPr>
            <p:extLst>
              <p:ext uri="{D42A27DB-BD31-4B8C-83A1-F6EECF244321}">
                <p14:modId xmlns:p14="http://schemas.microsoft.com/office/powerpoint/2010/main" val="94377141"/>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8831785"/>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4558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数据查询</a:t>
            </a:r>
          </a:p>
        </p:txBody>
      </p:sp>
      <p:sp>
        <p:nvSpPr>
          <p:cNvPr id="4" name="Content Placeholder 2"/>
          <p:cNvSpPr>
            <a:spLocks noGrp="1"/>
          </p:cNvSpPr>
          <p:nvPr>
            <p:ph idx="1"/>
          </p:nvPr>
        </p:nvSpPr>
        <p:spPr>
          <a:xfrm>
            <a:off x="250825" y="1268413"/>
            <a:ext cx="8924925" cy="1728787"/>
          </a:xfrm>
        </p:spPr>
        <p:txBody>
          <a:bodyPr lIns="0" rIns="0"/>
          <a:lstStyle/>
          <a:p>
            <a:pPr>
              <a:lnSpc>
                <a:spcPct val="150000"/>
              </a:lnSpc>
              <a:buClr>
                <a:schemeClr val="accent1"/>
              </a:buClr>
              <a:buFont typeface="Wingdings" pitchFamily="2" charset="2"/>
              <a:buChar char="Ø"/>
            </a:pPr>
            <a:r>
              <a:rPr lang="zh-CN" altLang="en-US" dirty="0" smtClean="0">
                <a:latin typeface="微软雅黑" pitchFamily="34" charset="-122"/>
                <a:ea typeface="微软雅黑" pitchFamily="34" charset="-122"/>
              </a:rPr>
              <a:t>根据监管及临时数据分析需要手工在线查询、统计相关信息工作</a:t>
            </a:r>
            <a:endParaRPr lang="en-US" altLang="zh-CN" dirty="0" smtClean="0">
              <a:latin typeface="微软雅黑" pitchFamily="34" charset="-122"/>
              <a:ea typeface="微软雅黑" pitchFamily="34" charset="-122"/>
            </a:endParaRPr>
          </a:p>
        </p:txBody>
      </p:sp>
      <p:sp>
        <p:nvSpPr>
          <p:cNvPr id="6" name="Content Placeholder 2"/>
          <p:cNvSpPr txBox="1">
            <a:spLocks/>
          </p:cNvSpPr>
          <p:nvPr/>
        </p:nvSpPr>
        <p:spPr bwMode="auto">
          <a:xfrm>
            <a:off x="179512" y="1988840"/>
            <a:ext cx="4248472" cy="3888432"/>
          </a:xfrm>
          <a:prstGeom prst="roundRect">
            <a:avLst>
              <a:gd name="adj" fmla="val 7161"/>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lIns="0" rIns="0"/>
          <a:lstStyle>
            <a:defPPr>
              <a:defRPr lang="en-US"/>
            </a:defPPr>
            <a:lvl1pPr marL="228600" indent="-228600">
              <a:defRPr sz="2400">
                <a:solidFill>
                  <a:schemeClr val="dk1"/>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342900" indent="-342900" algn="l">
              <a:buFont typeface="Wingdings" pitchFamily="2" charset="2"/>
              <a:buChar char="Ø"/>
              <a:defRPr/>
            </a:pPr>
            <a:r>
              <a:rPr lang="zh-CN" altLang="en-US" dirty="0" smtClean="0">
                <a:latin typeface="微软雅黑" pitchFamily="34" charset="-122"/>
                <a:ea typeface="微软雅黑" pitchFamily="34" charset="-122"/>
              </a:rPr>
              <a:t>服务所内各部门</a:t>
            </a:r>
            <a:endParaRPr lang="en-US" altLang="zh-CN" dirty="0" smtClean="0">
              <a:latin typeface="微软雅黑" pitchFamily="34" charset="-122"/>
              <a:ea typeface="微软雅黑" pitchFamily="34" charset="-122"/>
            </a:endParaRPr>
          </a:p>
          <a:p>
            <a:pPr marL="685800" lvl="1" indent="-457200">
              <a:buFont typeface="+mj-ea"/>
              <a:buAutoNum type="circleNumDbPlain"/>
              <a:defRPr/>
            </a:pPr>
            <a:r>
              <a:rPr lang="zh-CN" altLang="en-US" sz="1600" dirty="0" smtClean="0">
                <a:latin typeface="微软雅黑" pitchFamily="34" charset="-122"/>
                <a:ea typeface="微软雅黑" pitchFamily="34" charset="-122"/>
              </a:rPr>
              <a:t>监察部</a:t>
            </a:r>
            <a:endParaRPr lang="en-US" altLang="zh-CN" sz="1600" dirty="0" smtClean="0">
              <a:latin typeface="微软雅黑" pitchFamily="34" charset="-122"/>
              <a:ea typeface="微软雅黑" pitchFamily="34" charset="-122"/>
            </a:endParaRPr>
          </a:p>
          <a:p>
            <a:pPr marL="685800" lvl="1" indent="-457200">
              <a:buFont typeface="+mj-ea"/>
              <a:buAutoNum type="circleNumDbPlain"/>
              <a:defRPr/>
            </a:pPr>
            <a:r>
              <a:rPr lang="zh-CN" altLang="en-US" sz="1600" dirty="0" smtClean="0">
                <a:latin typeface="微软雅黑" pitchFamily="34" charset="-122"/>
                <a:ea typeface="微软雅黑" pitchFamily="34" charset="-122"/>
              </a:rPr>
              <a:t>发展研究中心</a:t>
            </a:r>
            <a:endParaRPr lang="en-US" altLang="zh-CN" sz="1600" dirty="0" smtClean="0">
              <a:latin typeface="微软雅黑" pitchFamily="34" charset="-122"/>
              <a:ea typeface="微软雅黑" pitchFamily="34" charset="-122"/>
            </a:endParaRPr>
          </a:p>
          <a:p>
            <a:pPr marL="685800" lvl="1" indent="-457200">
              <a:buFont typeface="+mj-ea"/>
              <a:buAutoNum type="circleNumDbPlain"/>
              <a:defRPr/>
            </a:pPr>
            <a:r>
              <a:rPr lang="zh-CN" altLang="en-US" sz="1600" dirty="0">
                <a:latin typeface="微软雅黑" pitchFamily="34" charset="-122"/>
                <a:ea typeface="微软雅黑" pitchFamily="34" charset="-122"/>
              </a:rPr>
              <a:t>会员</a:t>
            </a:r>
            <a:r>
              <a:rPr lang="zh-CN" altLang="en-US" sz="1600" dirty="0" smtClean="0">
                <a:latin typeface="微软雅黑" pitchFamily="34" charset="-122"/>
                <a:ea typeface="微软雅黑" pitchFamily="34" charset="-122"/>
              </a:rPr>
              <a:t>部</a:t>
            </a:r>
            <a:endParaRPr lang="en-US" altLang="zh-CN" sz="1600" dirty="0" smtClean="0">
              <a:latin typeface="微软雅黑" pitchFamily="34" charset="-122"/>
              <a:ea typeface="微软雅黑" pitchFamily="34" charset="-122"/>
            </a:endParaRPr>
          </a:p>
          <a:p>
            <a:pPr marL="685800" lvl="1" indent="-457200">
              <a:buFont typeface="+mj-ea"/>
              <a:buAutoNum type="circleNumDbPlain"/>
              <a:defRPr/>
            </a:pPr>
            <a:r>
              <a:rPr lang="zh-CN" altLang="en-US" sz="1600" dirty="0">
                <a:latin typeface="微软雅黑" pitchFamily="34" charset="-122"/>
                <a:ea typeface="微软雅黑" pitchFamily="34" charset="-122"/>
              </a:rPr>
              <a:t>债券</a:t>
            </a:r>
            <a:r>
              <a:rPr lang="zh-CN" altLang="en-US" sz="1600" dirty="0" smtClean="0">
                <a:latin typeface="微软雅黑" pitchFamily="34" charset="-122"/>
                <a:ea typeface="微软雅黑" pitchFamily="34" charset="-122"/>
              </a:rPr>
              <a:t>部</a:t>
            </a:r>
            <a:endParaRPr lang="en-US" altLang="zh-CN" sz="1600" dirty="0" smtClean="0">
              <a:latin typeface="微软雅黑" pitchFamily="34" charset="-122"/>
              <a:ea typeface="微软雅黑" pitchFamily="34" charset="-122"/>
            </a:endParaRPr>
          </a:p>
          <a:p>
            <a:pPr marL="685800" lvl="1" indent="-457200">
              <a:buFont typeface="+mj-ea"/>
              <a:buAutoNum type="circleNumDbPlain"/>
              <a:defRPr/>
            </a:pPr>
            <a:r>
              <a:rPr lang="zh-CN" altLang="en-US" sz="1600" dirty="0">
                <a:latin typeface="微软雅黑" pitchFamily="34" charset="-122"/>
                <a:ea typeface="微软雅黑" pitchFamily="34" charset="-122"/>
              </a:rPr>
              <a:t>衍生品</a:t>
            </a:r>
            <a:r>
              <a:rPr lang="zh-CN" altLang="en-US" sz="1600" dirty="0" smtClean="0">
                <a:latin typeface="微软雅黑" pitchFamily="34" charset="-122"/>
                <a:ea typeface="微软雅黑" pitchFamily="34" charset="-122"/>
              </a:rPr>
              <a:t>部</a:t>
            </a:r>
            <a:endParaRPr lang="en-US" altLang="zh-CN" sz="1600" dirty="0" smtClean="0">
              <a:latin typeface="微软雅黑" pitchFamily="34" charset="-122"/>
              <a:ea typeface="微软雅黑" pitchFamily="34" charset="-122"/>
            </a:endParaRPr>
          </a:p>
          <a:p>
            <a:pPr marL="685800" lvl="1" indent="-457200">
              <a:buFont typeface="+mj-ea"/>
              <a:buAutoNum type="circleNumDbPlain"/>
              <a:defRPr/>
            </a:pPr>
            <a:r>
              <a:rPr lang="zh-CN" altLang="en-US" sz="1600" dirty="0">
                <a:latin typeface="微软雅黑" pitchFamily="34" charset="-122"/>
                <a:ea typeface="微软雅黑" pitchFamily="34" charset="-122"/>
              </a:rPr>
              <a:t>交易管理</a:t>
            </a:r>
            <a:r>
              <a:rPr lang="zh-CN" altLang="en-US" sz="1600" dirty="0" smtClean="0">
                <a:latin typeface="微软雅黑" pitchFamily="34" charset="-122"/>
                <a:ea typeface="微软雅黑" pitchFamily="34" charset="-122"/>
              </a:rPr>
              <a:t>部</a:t>
            </a:r>
            <a:endParaRPr lang="en-US" altLang="zh-CN" sz="1600" dirty="0" smtClean="0">
              <a:latin typeface="微软雅黑" pitchFamily="34" charset="-122"/>
              <a:ea typeface="微软雅黑" pitchFamily="34" charset="-122"/>
            </a:endParaRPr>
          </a:p>
          <a:p>
            <a:pPr marL="685800" lvl="1" indent="-457200">
              <a:buFont typeface="+mj-ea"/>
              <a:buAutoNum type="circleNumDbPlain"/>
              <a:defRPr/>
            </a:pPr>
            <a:r>
              <a:rPr lang="zh-CN" altLang="en-US" sz="1600" dirty="0">
                <a:latin typeface="微软雅黑" pitchFamily="34" charset="-122"/>
                <a:ea typeface="微软雅黑" pitchFamily="34" charset="-122"/>
              </a:rPr>
              <a:t>发行上市</a:t>
            </a:r>
            <a:r>
              <a:rPr lang="zh-CN" altLang="en-US" sz="1600" dirty="0" smtClean="0">
                <a:latin typeface="微软雅黑" pitchFamily="34" charset="-122"/>
                <a:ea typeface="微软雅黑" pitchFamily="34" charset="-122"/>
              </a:rPr>
              <a:t>部</a:t>
            </a:r>
            <a:endParaRPr lang="en-US" altLang="zh-CN" sz="1600" dirty="0" smtClean="0">
              <a:latin typeface="微软雅黑" pitchFamily="34" charset="-122"/>
              <a:ea typeface="微软雅黑" pitchFamily="34" charset="-122"/>
            </a:endParaRPr>
          </a:p>
          <a:p>
            <a:pPr marL="685800" lvl="1" indent="-457200">
              <a:buFont typeface="+mj-ea"/>
              <a:buAutoNum type="circleNumDbPlain"/>
              <a:defRPr/>
            </a:pPr>
            <a:r>
              <a:rPr lang="zh-CN" altLang="en-US" sz="1600" dirty="0" smtClean="0">
                <a:latin typeface="微软雅黑" pitchFamily="34" charset="-122"/>
                <a:ea typeface="微软雅黑" pitchFamily="34" charset="-122"/>
              </a:rPr>
              <a:t>信息中心</a:t>
            </a:r>
            <a:endParaRPr lang="en-US" altLang="zh-CN" sz="1600" dirty="0" smtClean="0">
              <a:latin typeface="微软雅黑" pitchFamily="34" charset="-122"/>
              <a:ea typeface="微软雅黑" pitchFamily="34" charset="-122"/>
            </a:endParaRPr>
          </a:p>
          <a:p>
            <a:pPr marL="685800" lvl="1" indent="-457200">
              <a:buFont typeface="+mj-ea"/>
              <a:buAutoNum type="circleNumDbPlain"/>
              <a:defRPr/>
            </a:pPr>
            <a:r>
              <a:rPr lang="zh-CN" altLang="en-US" sz="1600" dirty="0" smtClean="0">
                <a:latin typeface="微软雅黑" pitchFamily="34" charset="-122"/>
                <a:ea typeface="微软雅黑" pitchFamily="34" charset="-122"/>
              </a:rPr>
              <a:t>基金部</a:t>
            </a:r>
            <a:endParaRPr lang="en-US" altLang="zh-CN" sz="1600" dirty="0" smtClean="0">
              <a:latin typeface="微软雅黑" pitchFamily="34" charset="-122"/>
              <a:ea typeface="微软雅黑" pitchFamily="34" charset="-122"/>
            </a:endParaRPr>
          </a:p>
          <a:p>
            <a:pPr marL="685800" lvl="1" indent="-457200">
              <a:buFont typeface="+mj-ea"/>
              <a:buAutoNum type="circleNumDbPlain"/>
              <a:defRPr/>
            </a:pPr>
            <a:r>
              <a:rPr lang="en-US" altLang="zh-CN" sz="1600" dirty="0" smtClean="0">
                <a:latin typeface="微软雅黑" pitchFamily="34" charset="-122"/>
                <a:ea typeface="微软雅黑" pitchFamily="34" charset="-122"/>
              </a:rPr>
              <a:t>….</a:t>
            </a:r>
          </a:p>
          <a:p>
            <a:pPr marL="685800" lvl="1" indent="-457200">
              <a:buFont typeface="+mj-ea"/>
              <a:buAutoNum type="circleNumDbPlain"/>
              <a:defRPr/>
            </a:pPr>
            <a:endParaRPr lang="en-US" altLang="zh-CN" sz="2000" dirty="0" smtClean="0">
              <a:latin typeface="微软雅黑" pitchFamily="34" charset="-122"/>
              <a:ea typeface="微软雅黑" pitchFamily="34" charset="-122"/>
            </a:endParaRPr>
          </a:p>
        </p:txBody>
      </p:sp>
      <p:graphicFrame>
        <p:nvGraphicFramePr>
          <p:cNvPr id="10" name="图示 9"/>
          <p:cNvGraphicFramePr/>
          <p:nvPr>
            <p:extLst>
              <p:ext uri="{D42A27DB-BD31-4B8C-83A1-F6EECF244321}">
                <p14:modId xmlns:p14="http://schemas.microsoft.com/office/powerpoint/2010/main" val="154201909"/>
              </p:ext>
            </p:extLst>
          </p:nvPr>
        </p:nvGraphicFramePr>
        <p:xfrm>
          <a:off x="5562600" y="22459"/>
          <a:ext cx="3505200" cy="43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2"/>
          <p:cNvSpPr txBox="1">
            <a:spLocks/>
          </p:cNvSpPr>
          <p:nvPr/>
        </p:nvSpPr>
        <p:spPr bwMode="auto">
          <a:xfrm>
            <a:off x="4607857" y="1988840"/>
            <a:ext cx="4248472" cy="3888432"/>
          </a:xfrm>
          <a:prstGeom prst="roundRect">
            <a:avLst>
              <a:gd name="adj" fmla="val 7161"/>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lIns="0" rIns="0"/>
          <a:lstStyle>
            <a:defPPr>
              <a:defRPr lang="en-US"/>
            </a:defPPr>
            <a:lvl1pPr marL="228600" indent="-228600">
              <a:defRPr sz="2400">
                <a:solidFill>
                  <a:schemeClr val="dk1"/>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342900" indent="-342900" algn="l">
              <a:buFont typeface="Wingdings" pitchFamily="2" charset="2"/>
              <a:buChar char="Ø"/>
              <a:defRPr/>
            </a:pPr>
            <a:r>
              <a:rPr lang="zh-CN" altLang="en-US" dirty="0" smtClean="0">
                <a:latin typeface="微软雅黑" pitchFamily="34" charset="-122"/>
                <a:ea typeface="微软雅黑" pitchFamily="34" charset="-122"/>
              </a:rPr>
              <a:t>定制查询工作统计：</a:t>
            </a:r>
            <a:endParaRPr lang="en-US" altLang="zh-CN" dirty="0">
              <a:latin typeface="微软雅黑" pitchFamily="34" charset="-122"/>
              <a:ea typeface="微软雅黑" pitchFamily="34" charset="-122"/>
            </a:endParaRPr>
          </a:p>
          <a:p>
            <a:pPr marL="628650" lvl="1" indent="-171450" algn="l">
              <a:buFont typeface="Wingdings" pitchFamily="2" charset="2"/>
              <a:buChar char="Ø"/>
              <a:defRPr/>
            </a:pPr>
            <a:r>
              <a:rPr lang="en-US" altLang="zh-CN" sz="1600" dirty="0">
                <a:latin typeface="微软雅黑" pitchFamily="34" charset="-122"/>
                <a:ea typeface="微软雅黑" pitchFamily="34" charset="-122"/>
              </a:rPr>
              <a:t>2011</a:t>
            </a:r>
            <a:r>
              <a:rPr lang="zh-CN" altLang="en-US" sz="1600" dirty="0">
                <a:latin typeface="微软雅黑" pitchFamily="34" charset="-122"/>
                <a:ea typeface="微软雅黑" pitchFamily="34" charset="-122"/>
              </a:rPr>
              <a:t>年：</a:t>
            </a:r>
            <a:r>
              <a:rPr lang="en-US" altLang="zh-CN" sz="2000" b="1" dirty="0">
                <a:solidFill>
                  <a:srgbClr val="FF0000"/>
                </a:solidFill>
                <a:latin typeface="微软雅黑" pitchFamily="34" charset="-122"/>
                <a:ea typeface="微软雅黑" pitchFamily="34" charset="-122"/>
              </a:rPr>
              <a:t>111</a:t>
            </a:r>
            <a:r>
              <a:rPr lang="zh-CN" altLang="en-US" sz="1600" dirty="0">
                <a:latin typeface="微软雅黑" pitchFamily="34" charset="-122"/>
                <a:ea typeface="微软雅黑" pitchFamily="34" charset="-122"/>
              </a:rPr>
              <a:t>次</a:t>
            </a:r>
            <a:endParaRPr lang="en-US" altLang="zh-CN" sz="1600" dirty="0">
              <a:latin typeface="微软雅黑" pitchFamily="34" charset="-122"/>
              <a:ea typeface="微软雅黑" pitchFamily="34" charset="-122"/>
            </a:endParaRPr>
          </a:p>
          <a:p>
            <a:pPr marL="628650" lvl="1" indent="-171450" algn="l">
              <a:buFont typeface="Wingdings" pitchFamily="2" charset="2"/>
              <a:buChar char="Ø"/>
              <a:defRPr/>
            </a:pPr>
            <a:r>
              <a:rPr lang="en-US" altLang="zh-CN" sz="1600" dirty="0">
                <a:latin typeface="微软雅黑" pitchFamily="34" charset="-122"/>
                <a:ea typeface="微软雅黑" pitchFamily="34" charset="-122"/>
              </a:rPr>
              <a:t>2012</a:t>
            </a:r>
            <a:r>
              <a:rPr lang="zh-CN" altLang="en-US" sz="1600" dirty="0">
                <a:latin typeface="微软雅黑" pitchFamily="34" charset="-122"/>
                <a:ea typeface="微软雅黑" pitchFamily="34" charset="-122"/>
              </a:rPr>
              <a:t>年：</a:t>
            </a:r>
            <a:r>
              <a:rPr lang="en-US" altLang="zh-CN" sz="2000" b="1" dirty="0">
                <a:solidFill>
                  <a:srgbClr val="FF0000"/>
                </a:solidFill>
                <a:latin typeface="微软雅黑" pitchFamily="34" charset="-122"/>
                <a:ea typeface="微软雅黑" pitchFamily="34" charset="-122"/>
              </a:rPr>
              <a:t>107</a:t>
            </a:r>
            <a:r>
              <a:rPr lang="zh-CN" altLang="en-US" sz="1600" dirty="0">
                <a:latin typeface="微软雅黑" pitchFamily="34" charset="-122"/>
                <a:ea typeface="微软雅黑" pitchFamily="34" charset="-122"/>
              </a:rPr>
              <a:t>次</a:t>
            </a:r>
            <a:endParaRPr lang="en-US" altLang="zh-CN" sz="1600" dirty="0">
              <a:latin typeface="微软雅黑" pitchFamily="34" charset="-122"/>
              <a:ea typeface="微软雅黑" pitchFamily="34" charset="-122"/>
            </a:endParaRPr>
          </a:p>
          <a:p>
            <a:pPr marL="628650" lvl="1" indent="-171450" algn="l">
              <a:buFont typeface="Wingdings" pitchFamily="2" charset="2"/>
              <a:buChar char="Ø"/>
              <a:defRPr/>
            </a:pPr>
            <a:r>
              <a:rPr lang="en-US" altLang="zh-CN" sz="1600" dirty="0">
                <a:latin typeface="微软雅黑" pitchFamily="34" charset="-122"/>
                <a:ea typeface="微软雅黑" pitchFamily="34" charset="-122"/>
              </a:rPr>
              <a:t>2013</a:t>
            </a:r>
            <a:r>
              <a:rPr lang="zh-CN" altLang="en-US" sz="1600" dirty="0">
                <a:latin typeface="微软雅黑" pitchFamily="34" charset="-122"/>
                <a:ea typeface="微软雅黑" pitchFamily="34" charset="-122"/>
              </a:rPr>
              <a:t>年：</a:t>
            </a:r>
            <a:r>
              <a:rPr lang="en-US" altLang="zh-CN" sz="2000" b="1" dirty="0">
                <a:solidFill>
                  <a:srgbClr val="FF0000"/>
                </a:solidFill>
                <a:latin typeface="微软雅黑" pitchFamily="34" charset="-122"/>
                <a:ea typeface="微软雅黑" pitchFamily="34" charset="-122"/>
              </a:rPr>
              <a:t>94</a:t>
            </a:r>
            <a:r>
              <a:rPr lang="zh-CN" altLang="en-US" sz="1600" dirty="0" smtClean="0">
                <a:latin typeface="微软雅黑" pitchFamily="34" charset="-122"/>
                <a:ea typeface="微软雅黑" pitchFamily="34" charset="-122"/>
              </a:rPr>
              <a:t>次</a:t>
            </a:r>
            <a:endParaRPr lang="en-US" altLang="zh-CN" sz="1600" dirty="0" smtClean="0">
              <a:latin typeface="微软雅黑" pitchFamily="34" charset="-122"/>
              <a:ea typeface="微软雅黑" pitchFamily="34" charset="-122"/>
            </a:endParaRPr>
          </a:p>
          <a:p>
            <a:pPr marL="628650" lvl="1" indent="-171450" algn="l">
              <a:buFont typeface="Wingdings" pitchFamily="2" charset="2"/>
              <a:buChar char="Ø"/>
              <a:defRPr/>
            </a:pPr>
            <a:endParaRPr lang="en-US" altLang="zh-CN" sz="1600" dirty="0">
              <a:latin typeface="微软雅黑" pitchFamily="34" charset="-122"/>
              <a:ea typeface="微软雅黑" pitchFamily="34" charset="-122"/>
            </a:endParaRPr>
          </a:p>
          <a:p>
            <a:pPr marL="628650" lvl="1" indent="-171450" algn="l">
              <a:buFont typeface="Wingdings" pitchFamily="2" charset="2"/>
              <a:buChar char="Ø"/>
              <a:defRPr/>
            </a:pPr>
            <a:r>
              <a:rPr lang="en-US" altLang="zh-CN" sz="1600" dirty="0" smtClean="0">
                <a:latin typeface="微软雅黑" pitchFamily="34" charset="-122"/>
                <a:ea typeface="微软雅黑" pitchFamily="34" charset="-122"/>
              </a:rPr>
              <a:t>2014</a:t>
            </a:r>
            <a:r>
              <a:rPr lang="zh-CN" altLang="en-US" sz="1600" dirty="0" smtClean="0">
                <a:latin typeface="微软雅黑" pitchFamily="34" charset="-122"/>
                <a:ea typeface="微软雅黑" pitchFamily="34" charset="-122"/>
              </a:rPr>
              <a:t>年上半年：</a:t>
            </a:r>
            <a:r>
              <a:rPr lang="en-US" altLang="zh-CN" sz="2000" b="1" dirty="0" smtClean="0">
                <a:solidFill>
                  <a:srgbClr val="FF0000"/>
                </a:solidFill>
                <a:latin typeface="微软雅黑" pitchFamily="34" charset="-122"/>
                <a:ea typeface="微软雅黑" pitchFamily="34" charset="-122"/>
              </a:rPr>
              <a:t>49</a:t>
            </a:r>
            <a:r>
              <a:rPr lang="zh-CN" altLang="en-US" sz="1600" dirty="0" smtClean="0">
                <a:latin typeface="微软雅黑" pitchFamily="34" charset="-122"/>
                <a:ea typeface="微软雅黑" pitchFamily="34" charset="-122"/>
              </a:rPr>
              <a:t>次</a:t>
            </a:r>
            <a:endParaRPr 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3058831785"/>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770284165"/>
              </p:ext>
            </p:extLst>
          </p:nvPr>
        </p:nvGraphicFramePr>
        <p:xfrm>
          <a:off x="1475656" y="170080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p:cNvSpPr txBox="1">
            <a:spLocks/>
          </p:cNvSpPr>
          <p:nvPr/>
        </p:nvSpPr>
        <p:spPr bwMode="auto">
          <a:xfrm>
            <a:off x="0" y="0"/>
            <a:ext cx="312420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介绍内容</a:t>
            </a:r>
          </a:p>
        </p:txBody>
      </p:sp>
    </p:spTree>
    <p:extLst>
      <p:ext uri="{BB962C8B-B14F-4D97-AF65-F5344CB8AC3E}">
        <p14:creationId xmlns:p14="http://schemas.microsoft.com/office/powerpoint/2010/main" val="424342386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914400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数据概况</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数据资产持续增长</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340768"/>
            <a:ext cx="917438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38035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817867714"/>
              </p:ext>
            </p:extLst>
          </p:nvPr>
        </p:nvGraphicFramePr>
        <p:xfrm>
          <a:off x="4355976" y="1772816"/>
          <a:ext cx="4788024" cy="6192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p:cNvSpPr txBox="1">
            <a:spLocks/>
          </p:cNvSpPr>
          <p:nvPr/>
        </p:nvSpPr>
        <p:spPr bwMode="auto">
          <a:xfrm>
            <a:off x="0" y="0"/>
            <a:ext cx="312420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数据概况</a:t>
            </a:r>
          </a:p>
        </p:txBody>
      </p:sp>
      <p:sp>
        <p:nvSpPr>
          <p:cNvPr id="6" name="Content Placeholder 2"/>
          <p:cNvSpPr>
            <a:spLocks noGrp="1"/>
          </p:cNvSpPr>
          <p:nvPr>
            <p:ph idx="1"/>
          </p:nvPr>
        </p:nvSpPr>
        <p:spPr>
          <a:xfrm>
            <a:off x="251520" y="1412776"/>
            <a:ext cx="5487144" cy="4608512"/>
          </a:xfrm>
        </p:spPr>
        <p:txBody>
          <a:bodyPr/>
          <a:lstStyle/>
          <a:p>
            <a:pPr>
              <a:buClr>
                <a:schemeClr val="accent1"/>
              </a:buClr>
              <a:buFont typeface="Wingdings" pitchFamily="2" charset="2"/>
              <a:buChar char="Ø"/>
            </a:pPr>
            <a:r>
              <a:rPr lang="zh-CN" altLang="en-US" dirty="0" smtClean="0">
                <a:latin typeface="微软雅黑" pitchFamily="34" charset="-122"/>
                <a:ea typeface="微软雅黑" pitchFamily="34" charset="-122"/>
              </a:rPr>
              <a:t>恢复清洗翻新加载了</a:t>
            </a:r>
            <a:r>
              <a:rPr lang="en-US" altLang="zh-CN" sz="2400" b="1" dirty="0" smtClean="0">
                <a:solidFill>
                  <a:schemeClr val="accent3"/>
                </a:solidFill>
                <a:latin typeface="微软雅黑" pitchFamily="34" charset="-122"/>
                <a:ea typeface="微软雅黑" pitchFamily="34" charset="-122"/>
              </a:rPr>
              <a:t>3400+</a:t>
            </a:r>
            <a:r>
              <a:rPr lang="zh-CN" altLang="en-US" dirty="0" smtClean="0">
                <a:latin typeface="微软雅黑" pitchFamily="34" charset="-122"/>
                <a:ea typeface="微软雅黑" pitchFamily="34" charset="-122"/>
              </a:rPr>
              <a:t>磁带</a:t>
            </a:r>
            <a:r>
              <a:rPr lang="en-US" altLang="zh-CN" sz="2400" b="1" dirty="0">
                <a:solidFill>
                  <a:schemeClr val="accent3"/>
                </a:solidFill>
                <a:latin typeface="微软雅黑" pitchFamily="34" charset="-122"/>
                <a:ea typeface="微软雅黑" pitchFamily="34" charset="-122"/>
              </a:rPr>
              <a:t>1700+</a:t>
            </a:r>
            <a:r>
              <a:rPr lang="zh-CN" altLang="en-US" dirty="0" smtClean="0">
                <a:latin typeface="微软雅黑" pitchFamily="34" charset="-122"/>
                <a:ea typeface="微软雅黑" pitchFamily="34" charset="-122"/>
              </a:rPr>
              <a:t>光盘历史数据，</a:t>
            </a:r>
            <a:r>
              <a:rPr lang="en-US" altLang="zh-CN" sz="2400" b="1" dirty="0">
                <a:solidFill>
                  <a:schemeClr val="accent3"/>
                </a:solidFill>
                <a:latin typeface="微软雅黑" pitchFamily="34" charset="-122"/>
                <a:ea typeface="微软雅黑" pitchFamily="34" charset="-122"/>
              </a:rPr>
              <a:t>1990</a:t>
            </a:r>
            <a:r>
              <a:rPr lang="zh-CN" altLang="en-US" sz="2400" b="1" dirty="0" smtClean="0">
                <a:solidFill>
                  <a:schemeClr val="accent3"/>
                </a:solidFill>
                <a:latin typeface="微软雅黑" pitchFamily="34" charset="-122"/>
                <a:ea typeface="微软雅黑" pitchFamily="34" charset="-122"/>
              </a:rPr>
              <a:t>年</a:t>
            </a:r>
            <a:r>
              <a:rPr lang="zh-CN" altLang="en-US" dirty="0">
                <a:latin typeface="微软雅黑" pitchFamily="34" charset="-122"/>
                <a:ea typeface="微软雅黑" pitchFamily="34" charset="-122"/>
              </a:rPr>
              <a:t>建所以来</a:t>
            </a:r>
            <a:r>
              <a:rPr lang="zh-CN" altLang="en-US" dirty="0" smtClean="0">
                <a:latin typeface="微软雅黑" pitchFamily="34" charset="-122"/>
                <a:ea typeface="微软雅黑" pitchFamily="34" charset="-122"/>
              </a:rPr>
              <a:t>全部交易核心数据入仓</a:t>
            </a:r>
            <a:endParaRPr lang="en-US" altLang="zh-CN" dirty="0" smtClean="0">
              <a:latin typeface="微软雅黑" pitchFamily="34" charset="-122"/>
              <a:ea typeface="微软雅黑" pitchFamily="34" charset="-122"/>
            </a:endParaRPr>
          </a:p>
          <a:p>
            <a:pPr>
              <a:buClr>
                <a:schemeClr val="accent1"/>
              </a:buClr>
              <a:buFont typeface="Wingdings" pitchFamily="2" charset="2"/>
              <a:buChar char="Ø"/>
            </a:pPr>
            <a:endParaRPr lang="en-US" altLang="zh-CN" dirty="0" smtClean="0">
              <a:latin typeface="微软雅黑" pitchFamily="34" charset="-122"/>
              <a:ea typeface="微软雅黑" pitchFamily="34" charset="-122"/>
            </a:endParaRPr>
          </a:p>
          <a:p>
            <a:pPr>
              <a:buClr>
                <a:schemeClr val="accent1"/>
              </a:buClr>
              <a:buFont typeface="Wingdings" pitchFamily="2" charset="2"/>
              <a:buChar char="Ø"/>
            </a:pPr>
            <a:r>
              <a:rPr lang="zh-CN" altLang="en-US" dirty="0" smtClean="0">
                <a:latin typeface="微软雅黑" pitchFamily="34" charset="-122"/>
                <a:ea typeface="微软雅黑" pitchFamily="34" charset="-122"/>
              </a:rPr>
              <a:t>每日入仓加载</a:t>
            </a:r>
            <a:r>
              <a:rPr lang="en-US" altLang="zh-CN" sz="2400" b="1" dirty="0">
                <a:solidFill>
                  <a:schemeClr val="accent3"/>
                </a:solidFill>
                <a:latin typeface="微软雅黑" pitchFamily="34" charset="-122"/>
                <a:ea typeface="微软雅黑" pitchFamily="34" charset="-122"/>
              </a:rPr>
              <a:t>294</a:t>
            </a:r>
            <a:r>
              <a:rPr lang="zh-CN" altLang="en-US" dirty="0" smtClean="0">
                <a:latin typeface="微软雅黑" pitchFamily="34" charset="-122"/>
                <a:ea typeface="微软雅黑" pitchFamily="34" charset="-122"/>
              </a:rPr>
              <a:t>个文件接口，只备份不加载</a:t>
            </a:r>
            <a:r>
              <a:rPr lang="en-US" altLang="zh-CN" sz="2400" b="1" dirty="0">
                <a:solidFill>
                  <a:schemeClr val="accent3"/>
                </a:solidFill>
                <a:latin typeface="微软雅黑" pitchFamily="34" charset="-122"/>
                <a:ea typeface="微软雅黑" pitchFamily="34" charset="-122"/>
              </a:rPr>
              <a:t>24</a:t>
            </a:r>
            <a:r>
              <a:rPr lang="zh-CN" altLang="en-US" dirty="0" smtClean="0">
                <a:latin typeface="微软雅黑" pitchFamily="34" charset="-122"/>
                <a:ea typeface="微软雅黑" pitchFamily="34" charset="-122"/>
              </a:rPr>
              <a:t>个文件接口，来自</a:t>
            </a:r>
            <a:r>
              <a:rPr lang="en-US" altLang="zh-CN" sz="2400" b="1" dirty="0">
                <a:solidFill>
                  <a:schemeClr val="accent3"/>
                </a:solidFill>
                <a:latin typeface="微软雅黑" pitchFamily="34" charset="-122"/>
                <a:ea typeface="微软雅黑" pitchFamily="34" charset="-122"/>
              </a:rPr>
              <a:t>20+</a:t>
            </a:r>
            <a:r>
              <a:rPr lang="zh-CN" altLang="en-US" dirty="0" smtClean="0">
                <a:latin typeface="微软雅黑" pitchFamily="34" charset="-122"/>
                <a:ea typeface="微软雅黑" pitchFamily="34" charset="-122"/>
              </a:rPr>
              <a:t>个源系统</a:t>
            </a:r>
            <a:endParaRPr lang="en-US" altLang="zh-CN" dirty="0" smtClean="0">
              <a:latin typeface="微软雅黑" pitchFamily="34" charset="-122"/>
              <a:ea typeface="微软雅黑" pitchFamily="34" charset="-122"/>
            </a:endParaRPr>
          </a:p>
          <a:p>
            <a:pPr>
              <a:buClr>
                <a:schemeClr val="accent1"/>
              </a:buClr>
              <a:buFont typeface="Wingdings" pitchFamily="2" charset="2"/>
              <a:buChar char="Ø"/>
            </a:pPr>
            <a:endParaRPr lang="en-US" altLang="zh-CN" dirty="0" smtClean="0">
              <a:latin typeface="微软雅黑" pitchFamily="34" charset="-122"/>
              <a:ea typeface="微软雅黑" pitchFamily="34" charset="-122"/>
            </a:endParaRPr>
          </a:p>
          <a:p>
            <a:pPr>
              <a:buClr>
                <a:schemeClr val="accent1"/>
              </a:buClr>
              <a:buFont typeface="Wingdings" pitchFamily="2" charset="2"/>
              <a:buChar char="Ø"/>
            </a:pPr>
            <a:r>
              <a:rPr lang="zh-CN" altLang="en-US" dirty="0" smtClean="0">
                <a:latin typeface="微软雅黑" pitchFamily="34" charset="-122"/>
                <a:ea typeface="微软雅黑" pitchFamily="34" charset="-122"/>
              </a:rPr>
              <a:t>每日入仓加载</a:t>
            </a:r>
            <a:r>
              <a:rPr lang="en-US" altLang="zh-CN" sz="2400" b="1" dirty="0">
                <a:solidFill>
                  <a:schemeClr val="accent3"/>
                </a:solidFill>
                <a:latin typeface="微软雅黑" pitchFamily="34" charset="-122"/>
                <a:ea typeface="微软雅黑" pitchFamily="34" charset="-122"/>
              </a:rPr>
              <a:t>20</a:t>
            </a:r>
            <a:r>
              <a:rPr lang="zh-CN" altLang="en-US" dirty="0" smtClean="0">
                <a:latin typeface="微软雅黑" pitchFamily="34" charset="-122"/>
                <a:ea typeface="微软雅黑" pitchFamily="34" charset="-122"/>
              </a:rPr>
              <a:t>个交易相关系统（上市公司，会员，债券，指数，统计，基金）的</a:t>
            </a:r>
            <a:r>
              <a:rPr lang="en-US" altLang="zh-CN" sz="2400" b="1" dirty="0" smtClean="0">
                <a:solidFill>
                  <a:schemeClr val="accent3"/>
                </a:solidFill>
                <a:latin typeface="微软雅黑" pitchFamily="34" charset="-122"/>
                <a:ea typeface="微软雅黑" pitchFamily="34" charset="-122"/>
              </a:rPr>
              <a:t>241</a:t>
            </a:r>
            <a:r>
              <a:rPr lang="zh-CN" altLang="en-US" dirty="0" smtClean="0">
                <a:latin typeface="微软雅黑" pitchFamily="34" charset="-122"/>
                <a:ea typeface="微软雅黑" pitchFamily="34" charset="-122"/>
              </a:rPr>
              <a:t>张表接口</a:t>
            </a:r>
            <a:endParaRPr lang="en-US" altLang="zh-CN" dirty="0" smtClean="0">
              <a:latin typeface="微软雅黑" pitchFamily="34" charset="-122"/>
              <a:ea typeface="微软雅黑" pitchFamily="34" charset="-122"/>
            </a:endParaRPr>
          </a:p>
          <a:p>
            <a:pPr>
              <a:buClr>
                <a:schemeClr val="accent1"/>
              </a:buClr>
              <a:buFont typeface="Wingdings" pitchFamily="2" charset="2"/>
              <a:buChar char="Ø"/>
            </a:pPr>
            <a:endParaRPr lang="en-US" altLang="zh-CN" dirty="0">
              <a:latin typeface="微软雅黑" pitchFamily="34" charset="-122"/>
              <a:ea typeface="微软雅黑" pitchFamily="34" charset="-122"/>
            </a:endParaRPr>
          </a:p>
          <a:p>
            <a:pPr>
              <a:buClr>
                <a:schemeClr val="accent1"/>
              </a:buClr>
              <a:buFont typeface="Wingdings" pitchFamily="2" charset="2"/>
              <a:buChar char="Ø"/>
            </a:pPr>
            <a:r>
              <a:rPr lang="zh-CN" altLang="en-US" dirty="0" smtClean="0">
                <a:latin typeface="微软雅黑" pitchFamily="34" charset="-122"/>
                <a:ea typeface="微软雅黑" pitchFamily="34" charset="-122"/>
              </a:rPr>
              <a:t>存储</a:t>
            </a:r>
            <a:r>
              <a:rPr lang="en-US" altLang="zh-CN" sz="2400" b="1" dirty="0" smtClean="0">
                <a:solidFill>
                  <a:schemeClr val="accent3"/>
                </a:solidFill>
                <a:latin typeface="微软雅黑" pitchFamily="34" charset="-122"/>
                <a:ea typeface="微软雅黑" pitchFamily="34" charset="-122"/>
              </a:rPr>
              <a:t>8</a:t>
            </a:r>
            <a:r>
              <a:rPr lang="zh-CN" altLang="en-US" dirty="0" smtClean="0">
                <a:latin typeface="微软雅黑" pitchFamily="34" charset="-122"/>
                <a:ea typeface="微软雅黑" pitchFamily="34" charset="-122"/>
              </a:rPr>
              <a:t>大部门</a:t>
            </a:r>
            <a:r>
              <a:rPr lang="zh-CN" altLang="en-US" sz="2400" b="1" dirty="0" smtClean="0">
                <a:solidFill>
                  <a:schemeClr val="accent3"/>
                </a:solidFill>
                <a:latin typeface="微软雅黑" pitchFamily="34" charset="-122"/>
                <a:ea typeface="微软雅黑" pitchFamily="34" charset="-122"/>
              </a:rPr>
              <a:t>数百万张</a:t>
            </a:r>
            <a:r>
              <a:rPr lang="zh-CN" altLang="en-US" dirty="0" smtClean="0">
                <a:latin typeface="微软雅黑" pitchFamily="34" charset="-122"/>
                <a:ea typeface="微软雅黑" pitchFamily="34" charset="-122"/>
              </a:rPr>
              <a:t>非结构化文档信息</a:t>
            </a:r>
            <a:endParaRPr lang="en-US" altLang="zh-CN" dirty="0" smtClean="0">
              <a:latin typeface="微软雅黑" pitchFamily="34" charset="-122"/>
              <a:ea typeface="微软雅黑" pitchFamily="34" charset="-122"/>
            </a:endParaRPr>
          </a:p>
          <a:p>
            <a:pPr>
              <a:buClr>
                <a:schemeClr val="accent1"/>
              </a:buClr>
              <a:buFont typeface="Wingdings" pitchFamily="2" charset="2"/>
              <a:buChar char="Ø"/>
            </a:pPr>
            <a:endParaRPr lang="en-US" altLang="zh-CN" dirty="0">
              <a:latin typeface="微软雅黑" pitchFamily="34" charset="-122"/>
              <a:ea typeface="微软雅黑" pitchFamily="34" charset="-122"/>
            </a:endParaRPr>
          </a:p>
          <a:p>
            <a:pPr>
              <a:buClr>
                <a:schemeClr val="accent1"/>
              </a:buClr>
              <a:buFont typeface="Wingdings" pitchFamily="2" charset="2"/>
              <a:buChar char="Ø"/>
            </a:pPr>
            <a:endParaRPr lang="en-US" altLang="zh-CN" dirty="0" smtClean="0">
              <a:latin typeface="微软雅黑" pitchFamily="34" charset="-122"/>
              <a:ea typeface="微软雅黑" pitchFamily="34" charset="-122"/>
            </a:endParaRPr>
          </a:p>
        </p:txBody>
      </p:sp>
    </p:spTree>
    <p:extLst>
      <p:ext uri="{BB962C8B-B14F-4D97-AF65-F5344CB8AC3E}">
        <p14:creationId xmlns:p14="http://schemas.microsoft.com/office/powerpoint/2010/main" val="33766273"/>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752432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数据概况</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重要源系统</a:t>
            </a:r>
          </a:p>
        </p:txBody>
      </p:sp>
      <p:graphicFrame>
        <p:nvGraphicFramePr>
          <p:cNvPr id="3" name="图示 2"/>
          <p:cNvGraphicFramePr/>
          <p:nvPr>
            <p:extLst>
              <p:ext uri="{D42A27DB-BD31-4B8C-83A1-F6EECF244321}">
                <p14:modId xmlns:p14="http://schemas.microsoft.com/office/powerpoint/2010/main" val="1843238412"/>
              </p:ext>
            </p:extLst>
          </p:nvPr>
        </p:nvGraphicFramePr>
        <p:xfrm>
          <a:off x="3741852" y="1196752"/>
          <a:ext cx="5155952" cy="3744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107504" y="1196752"/>
            <a:ext cx="4608512" cy="5170646"/>
          </a:xfrm>
          <a:prstGeom prst="rect">
            <a:avLst/>
          </a:prstGeom>
          <a:noFill/>
        </p:spPr>
        <p:txBody>
          <a:bodyPr wrap="square" rtlCol="0">
            <a:spAutoFit/>
          </a:bodyPr>
          <a:lstStyle/>
          <a:p>
            <a:pPr marL="285750" indent="-285750">
              <a:buFont typeface="Wingdings" pitchFamily="2" charset="2"/>
              <a:buChar char="Ø"/>
            </a:pPr>
            <a:r>
              <a:rPr lang="zh-CN" altLang="en-US" sz="1400" dirty="0" smtClean="0">
                <a:latin typeface="微软雅黑" pitchFamily="34" charset="-122"/>
                <a:ea typeface="微软雅黑" pitchFamily="34" charset="-122"/>
              </a:rPr>
              <a:t>系统运行部</a:t>
            </a:r>
            <a:endParaRPr lang="en-US" altLang="zh-CN" sz="14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交易系统</a:t>
            </a:r>
            <a:endParaRPr lang="en-US" altLang="zh-CN" sz="1200" dirty="0" smtClean="0">
              <a:latin typeface="微软雅黑" pitchFamily="34" charset="-122"/>
              <a:ea typeface="微软雅黑" pitchFamily="34" charset="-122"/>
            </a:endParaRPr>
          </a:p>
          <a:p>
            <a:pPr marL="1200150" lvl="2" indent="-285750">
              <a:buFont typeface="Wingdings" pitchFamily="2" charset="2"/>
              <a:buChar char="n"/>
            </a:pPr>
            <a:r>
              <a:rPr lang="zh-CN" altLang="en-US" sz="1200" dirty="0" smtClean="0">
                <a:latin typeface="微软雅黑" pitchFamily="34" charset="-122"/>
                <a:ea typeface="微软雅黑" pitchFamily="34" charset="-122"/>
              </a:rPr>
              <a:t>订单、成交、持仓、行情</a:t>
            </a:r>
            <a:endParaRPr lang="en-US" altLang="zh-CN" sz="1200" dirty="0" smtClean="0">
              <a:latin typeface="微软雅黑" pitchFamily="34" charset="-122"/>
              <a:ea typeface="微软雅黑" pitchFamily="34" charset="-122"/>
            </a:endParaRPr>
          </a:p>
          <a:p>
            <a:pPr marL="1200150" lvl="2" indent="-285750">
              <a:buFont typeface="Wingdings" pitchFamily="2" charset="2"/>
              <a:buChar char="n"/>
            </a:pPr>
            <a:r>
              <a:rPr lang="zh-CN" altLang="en-US" sz="1200" dirty="0" smtClean="0">
                <a:latin typeface="微软雅黑" pitchFamily="34" charset="-122"/>
                <a:ea typeface="微软雅黑" pitchFamily="34" charset="-122"/>
              </a:rPr>
              <a:t>指定、非</a:t>
            </a:r>
            <a:r>
              <a:rPr lang="zh-CN" altLang="en-US" sz="1200" dirty="0">
                <a:latin typeface="微软雅黑" pitchFamily="34" charset="-122"/>
                <a:ea typeface="微软雅黑" pitchFamily="34" charset="-122"/>
              </a:rPr>
              <a:t>交易</a:t>
            </a:r>
            <a:endParaRPr lang="en-US" altLang="zh-CN" sz="12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固定收益平台</a:t>
            </a:r>
            <a:endParaRPr lang="en-US" altLang="zh-CN" sz="12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a:latin typeface="微软雅黑" pitchFamily="34" charset="-122"/>
                <a:ea typeface="微软雅黑" pitchFamily="34" charset="-122"/>
              </a:rPr>
              <a:t>综</a:t>
            </a:r>
            <a:r>
              <a:rPr lang="zh-CN" altLang="en-US" sz="1200" dirty="0" smtClean="0">
                <a:latin typeface="微软雅黑" pitchFamily="34" charset="-122"/>
                <a:ea typeface="微软雅黑" pitchFamily="34" charset="-122"/>
              </a:rPr>
              <a:t>业平台</a:t>
            </a:r>
            <a:endParaRPr lang="en-US" altLang="zh-CN" sz="1200" dirty="0" smtClean="0">
              <a:latin typeface="微软雅黑" pitchFamily="34" charset="-122"/>
              <a:ea typeface="微软雅黑" pitchFamily="34" charset="-122"/>
            </a:endParaRPr>
          </a:p>
          <a:p>
            <a:pPr marL="1200150" lvl="2" indent="-285750">
              <a:buFont typeface="Wingdings" pitchFamily="2" charset="2"/>
              <a:buChar char="n"/>
            </a:pPr>
            <a:r>
              <a:rPr lang="zh-CN" altLang="en-US" sz="1200" dirty="0" smtClean="0">
                <a:latin typeface="微软雅黑" pitchFamily="34" charset="-122"/>
                <a:ea typeface="微软雅黑" pitchFamily="34" charset="-122"/>
              </a:rPr>
              <a:t>交易、申报</a:t>
            </a:r>
            <a:endParaRPr lang="en-US" altLang="zh-CN" sz="1200" dirty="0" smtClean="0">
              <a:latin typeface="微软雅黑" pitchFamily="34" charset="-122"/>
              <a:ea typeface="微软雅黑" pitchFamily="34" charset="-122"/>
            </a:endParaRPr>
          </a:p>
          <a:p>
            <a:pPr marL="285750" indent="-285750">
              <a:buFont typeface="Wingdings" pitchFamily="2" charset="2"/>
              <a:buChar char="Ø"/>
            </a:pPr>
            <a:r>
              <a:rPr lang="zh-CN" altLang="en-US" sz="1400" dirty="0" smtClean="0">
                <a:latin typeface="微软雅黑" pitchFamily="34" charset="-122"/>
                <a:ea typeface="微软雅黑" pitchFamily="34" charset="-122"/>
              </a:rPr>
              <a:t>信息公司</a:t>
            </a:r>
            <a:endParaRPr lang="en-US" altLang="zh-CN" sz="14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融资融券会员上报</a:t>
            </a:r>
            <a:endParaRPr lang="en-US" altLang="zh-CN" sz="1200" dirty="0" smtClean="0">
              <a:latin typeface="微软雅黑" pitchFamily="34" charset="-122"/>
              <a:ea typeface="微软雅黑" pitchFamily="34" charset="-122"/>
            </a:endParaRPr>
          </a:p>
          <a:p>
            <a:pPr marL="285750" indent="-285750">
              <a:buFont typeface="Wingdings" pitchFamily="2" charset="2"/>
              <a:buChar char="Ø"/>
            </a:pPr>
            <a:r>
              <a:rPr lang="zh-CN" altLang="en-US" sz="1400" dirty="0">
                <a:latin typeface="微软雅黑" pitchFamily="34" charset="-122"/>
                <a:ea typeface="微软雅黑" pitchFamily="34" charset="-122"/>
              </a:rPr>
              <a:t>中</a:t>
            </a:r>
            <a:r>
              <a:rPr lang="zh-CN" altLang="en-US" sz="1400" dirty="0" smtClean="0">
                <a:latin typeface="微软雅黑" pitchFamily="34" charset="-122"/>
                <a:ea typeface="微软雅黑" pitchFamily="34" charset="-122"/>
              </a:rPr>
              <a:t>登上海分公司</a:t>
            </a:r>
            <a:endParaRPr lang="en-US" altLang="zh-CN" sz="14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清算数据</a:t>
            </a:r>
            <a:endParaRPr lang="en-US" altLang="zh-CN" sz="12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开户资料</a:t>
            </a:r>
            <a:endParaRPr lang="en-US" altLang="zh-CN" sz="12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过户、冻结、未到期、质押物、标准券</a:t>
            </a:r>
            <a:endParaRPr lang="en-US" altLang="zh-CN" sz="1400" dirty="0" smtClean="0">
              <a:latin typeface="微软雅黑" pitchFamily="34" charset="-122"/>
              <a:ea typeface="微软雅黑" pitchFamily="34" charset="-122"/>
            </a:endParaRPr>
          </a:p>
          <a:p>
            <a:pPr marL="285750" indent="-285750">
              <a:buFont typeface="Wingdings" pitchFamily="2" charset="2"/>
              <a:buChar char="Ø"/>
            </a:pPr>
            <a:r>
              <a:rPr lang="zh-CN" altLang="en-US" sz="1400" dirty="0" smtClean="0">
                <a:latin typeface="微软雅黑" pitchFamily="34" charset="-122"/>
                <a:ea typeface="微软雅黑" pitchFamily="34" charset="-122"/>
              </a:rPr>
              <a:t>指数公司</a:t>
            </a:r>
            <a:endParaRPr lang="en-US" altLang="zh-CN" sz="14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证券、指数信息</a:t>
            </a:r>
            <a:endParaRPr lang="en-US" altLang="zh-CN" sz="1200" dirty="0" smtClean="0">
              <a:latin typeface="微软雅黑" pitchFamily="34" charset="-122"/>
              <a:ea typeface="微软雅黑" pitchFamily="34" charset="-122"/>
            </a:endParaRPr>
          </a:p>
          <a:p>
            <a:pPr marL="285750" indent="-285750">
              <a:buFont typeface="Wingdings" pitchFamily="2" charset="2"/>
              <a:buChar char="Ø"/>
            </a:pPr>
            <a:r>
              <a:rPr lang="zh-CN" altLang="en-US" sz="1400" dirty="0" smtClean="0">
                <a:latin typeface="微软雅黑" pitchFamily="34" charset="-122"/>
                <a:ea typeface="微软雅黑" pitchFamily="34" charset="-122"/>
              </a:rPr>
              <a:t>统计系统</a:t>
            </a:r>
            <a:endParaRPr lang="en-US" altLang="zh-CN" sz="14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a:latin typeface="微软雅黑" pitchFamily="34" charset="-122"/>
                <a:ea typeface="微软雅黑" pitchFamily="34" charset="-122"/>
              </a:rPr>
              <a:t>各</a:t>
            </a:r>
            <a:r>
              <a:rPr lang="zh-CN" altLang="en-US" sz="1200" dirty="0" smtClean="0">
                <a:latin typeface="微软雅黑" pitchFamily="34" charset="-122"/>
                <a:ea typeface="微软雅黑" pitchFamily="34" charset="-122"/>
              </a:rPr>
              <a:t>类统计报表</a:t>
            </a:r>
            <a:endParaRPr lang="en-US" altLang="zh-CN" sz="12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股本、上市公司基本信息、事件基本信息、会籍</a:t>
            </a:r>
            <a:endParaRPr lang="en-US" altLang="zh-CN" sz="1200" dirty="0" smtClean="0">
              <a:latin typeface="微软雅黑" pitchFamily="34" charset="-122"/>
              <a:ea typeface="微软雅黑" pitchFamily="34" charset="-122"/>
            </a:endParaRPr>
          </a:p>
          <a:p>
            <a:pPr marL="285750" indent="-285750">
              <a:buFont typeface="Wingdings" pitchFamily="2" charset="2"/>
              <a:buChar char="Ø"/>
            </a:pPr>
            <a:r>
              <a:rPr lang="zh-CN" altLang="en-US" sz="1400" dirty="0" smtClean="0">
                <a:latin typeface="微软雅黑" pitchFamily="34" charset="-122"/>
                <a:ea typeface="微软雅黑" pitchFamily="34" charset="-122"/>
              </a:rPr>
              <a:t>债券业务系统</a:t>
            </a:r>
            <a:endParaRPr lang="en-US" altLang="zh-CN" sz="14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债券信息</a:t>
            </a:r>
            <a:endParaRPr lang="en-US" altLang="zh-CN" sz="1200" dirty="0" smtClean="0">
              <a:latin typeface="微软雅黑" pitchFamily="34" charset="-122"/>
              <a:ea typeface="微软雅黑" pitchFamily="34" charset="-122"/>
            </a:endParaRPr>
          </a:p>
          <a:p>
            <a:pPr marL="285750" indent="-285750">
              <a:buFont typeface="Wingdings" pitchFamily="2" charset="2"/>
              <a:buChar char="Ø"/>
            </a:pPr>
            <a:r>
              <a:rPr lang="zh-CN" altLang="en-US" sz="1400" dirty="0" smtClean="0">
                <a:latin typeface="微软雅黑" pitchFamily="34" charset="-122"/>
                <a:ea typeface="微软雅黑" pitchFamily="34" charset="-122"/>
              </a:rPr>
              <a:t>公司管理系统</a:t>
            </a:r>
            <a:endParaRPr lang="en-US" altLang="zh-CN" sz="14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公告</a:t>
            </a:r>
            <a:endParaRPr lang="en-US" altLang="zh-CN" sz="12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smtClean="0">
                <a:latin typeface="微软雅黑" pitchFamily="34" charset="-122"/>
                <a:ea typeface="微软雅黑" pitchFamily="34" charset="-122"/>
              </a:rPr>
              <a:t>事件</a:t>
            </a:r>
            <a:endParaRPr lang="en-US" altLang="zh-CN" sz="1200" dirty="0" smtClean="0">
              <a:latin typeface="微软雅黑" pitchFamily="34" charset="-122"/>
              <a:ea typeface="微软雅黑" pitchFamily="34" charset="-122"/>
            </a:endParaRPr>
          </a:p>
          <a:p>
            <a:pPr marL="742950" lvl="1" indent="-285750">
              <a:buFont typeface="Wingdings" pitchFamily="2" charset="2"/>
              <a:buChar char="n"/>
            </a:pPr>
            <a:r>
              <a:rPr lang="zh-CN" altLang="en-US" sz="1200" dirty="0">
                <a:latin typeface="微软雅黑" pitchFamily="34" charset="-122"/>
                <a:ea typeface="微软雅黑" pitchFamily="34" charset="-122"/>
              </a:rPr>
              <a:t>董监高</a:t>
            </a:r>
            <a:endParaRPr lang="en-US" altLang="zh-CN" sz="1200" dirty="0" smtClean="0">
              <a:latin typeface="微软雅黑" pitchFamily="34" charset="-122"/>
              <a:ea typeface="微软雅黑" pitchFamily="34" charset="-122"/>
            </a:endParaRPr>
          </a:p>
          <a:p>
            <a:pPr marL="285750" indent="-285750">
              <a:buFont typeface="Wingdings" pitchFamily="2" charset="2"/>
              <a:buChar char="Ø"/>
            </a:pP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buFont typeface="Wingdings" pitchFamily="2" charset="2"/>
              <a:buChar char="Ø"/>
            </a:pP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1315580113"/>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644420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数据内容</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从源数据角度</a:t>
            </a:r>
          </a:p>
        </p:txBody>
      </p:sp>
      <p:graphicFrame>
        <p:nvGraphicFramePr>
          <p:cNvPr id="4" name="图示 3"/>
          <p:cNvGraphicFramePr/>
          <p:nvPr>
            <p:extLst>
              <p:ext uri="{D42A27DB-BD31-4B8C-83A1-F6EECF244321}">
                <p14:modId xmlns:p14="http://schemas.microsoft.com/office/powerpoint/2010/main" val="3003001272"/>
              </p:ext>
            </p:extLst>
          </p:nvPr>
        </p:nvGraphicFramePr>
        <p:xfrm>
          <a:off x="180528" y="116632"/>
          <a:ext cx="9144000" cy="6126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475168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6444208"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数据内容</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从数据存储角度</a:t>
            </a:r>
          </a:p>
        </p:txBody>
      </p:sp>
      <p:graphicFrame>
        <p:nvGraphicFramePr>
          <p:cNvPr id="2" name="图示 1"/>
          <p:cNvGraphicFramePr/>
          <p:nvPr>
            <p:extLst>
              <p:ext uri="{D42A27DB-BD31-4B8C-83A1-F6EECF244321}">
                <p14:modId xmlns:p14="http://schemas.microsoft.com/office/powerpoint/2010/main" val="3713961613"/>
              </p:ext>
            </p:extLst>
          </p:nvPr>
        </p:nvGraphicFramePr>
        <p:xfrm>
          <a:off x="0" y="576064"/>
          <a:ext cx="9144000" cy="6281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935413"/>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084497244"/>
              </p:ext>
            </p:extLst>
          </p:nvPr>
        </p:nvGraphicFramePr>
        <p:xfrm>
          <a:off x="1475656" y="170080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p:cNvSpPr txBox="1">
            <a:spLocks/>
          </p:cNvSpPr>
          <p:nvPr/>
        </p:nvSpPr>
        <p:spPr bwMode="auto">
          <a:xfrm>
            <a:off x="0" y="0"/>
            <a:ext cx="312420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介绍内容</a:t>
            </a:r>
          </a:p>
        </p:txBody>
      </p:sp>
    </p:spTree>
    <p:extLst>
      <p:ext uri="{BB962C8B-B14F-4D97-AF65-F5344CB8AC3E}">
        <p14:creationId xmlns:p14="http://schemas.microsoft.com/office/powerpoint/2010/main" val="332252385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312420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服务的部门</a:t>
            </a:r>
          </a:p>
        </p:txBody>
      </p:sp>
      <p:grpSp>
        <p:nvGrpSpPr>
          <p:cNvPr id="6" name="Gruppieren 10"/>
          <p:cNvGrpSpPr/>
          <p:nvPr/>
        </p:nvGrpSpPr>
        <p:grpSpPr bwMode="gray">
          <a:xfrm>
            <a:off x="2212428" y="908718"/>
            <a:ext cx="5226574" cy="4913445"/>
            <a:chOff x="2204806" y="-380139"/>
            <a:chExt cx="5725931" cy="5586038"/>
          </a:xfrm>
          <a:solidFill>
            <a:srgbClr val="DDDDDD"/>
          </a:solidFill>
          <a:scene3d>
            <a:camera prst="perspectiveRelaxed" fov="5400000">
              <a:rot lat="1812000" lon="19056000" rev="126000"/>
            </a:camera>
            <a:lightRig rig="balanced" dir="t">
              <a:rot lat="0" lon="0" rev="0"/>
            </a:lightRig>
          </a:scene3d>
        </p:grpSpPr>
        <p:grpSp>
          <p:nvGrpSpPr>
            <p:cNvPr id="7" name="Gruppieren 20"/>
            <p:cNvGrpSpPr/>
            <p:nvPr/>
          </p:nvGrpSpPr>
          <p:grpSpPr bwMode="gray">
            <a:xfrm>
              <a:off x="2914795" y="-380139"/>
              <a:ext cx="5015942" cy="5586038"/>
              <a:chOff x="2914795" y="-380139"/>
              <a:chExt cx="5015942" cy="5586038"/>
            </a:xfrm>
            <a:grpFill/>
          </p:grpSpPr>
          <p:sp>
            <p:nvSpPr>
              <p:cNvPr id="28" name="Freeform"/>
              <p:cNvSpPr/>
              <p:nvPr/>
            </p:nvSpPr>
            <p:spPr bwMode="gray">
              <a:xfrm>
                <a:off x="3329980" y="1707419"/>
                <a:ext cx="756000" cy="756000"/>
              </a:xfrm>
              <a:prstGeom prst="rect">
                <a:avLst/>
              </a:prstGeom>
              <a:grpFill/>
              <a:ln w="12700">
                <a:noFill/>
                <a:round/>
                <a:headEnd/>
                <a:tailEnd/>
              </a:ln>
              <a:effectLst/>
              <a:sp3d z="1778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9" name="Freeform"/>
              <p:cNvSpPr/>
              <p:nvPr/>
            </p:nvSpPr>
            <p:spPr bwMode="gray">
              <a:xfrm>
                <a:off x="4176998" y="1748353"/>
                <a:ext cx="756000" cy="756000"/>
              </a:xfrm>
              <a:prstGeom prst="rect">
                <a:avLst/>
              </a:prstGeom>
              <a:solidFill>
                <a:srgbClr val="92D050"/>
              </a:solidFill>
              <a:ln w="12700">
                <a:noFill/>
                <a:round/>
                <a:headEnd/>
                <a:tailEnd/>
              </a:ln>
              <a:effectLst/>
              <a:sp3d z="1778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交易管理部</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0" name="Freeform"/>
              <p:cNvSpPr/>
              <p:nvPr/>
            </p:nvSpPr>
            <p:spPr bwMode="gray">
              <a:xfrm>
                <a:off x="2914795" y="852384"/>
                <a:ext cx="756000" cy="756000"/>
              </a:xfrm>
              <a:prstGeom prst="rect">
                <a:avLst/>
              </a:prstGeom>
              <a:solidFill>
                <a:schemeClr val="accent5">
                  <a:lumMod val="60000"/>
                  <a:lumOff val="40000"/>
                </a:schemeClr>
              </a:solidFill>
              <a:ln w="12700">
                <a:noFill/>
                <a:round/>
                <a:headEnd/>
                <a:tailEnd/>
              </a:ln>
              <a:effectLst/>
              <a:sp3d z="1778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衍生品部</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1" name="Freeform"/>
              <p:cNvSpPr/>
              <p:nvPr/>
            </p:nvSpPr>
            <p:spPr bwMode="gray">
              <a:xfrm>
                <a:off x="3652394" y="111051"/>
                <a:ext cx="756000" cy="755998"/>
              </a:xfrm>
              <a:prstGeom prst="rect">
                <a:avLst/>
              </a:prstGeom>
              <a:solidFill>
                <a:srgbClr val="2A79FF"/>
              </a:solidFill>
              <a:ln w="12700">
                <a:noFill/>
                <a:round/>
                <a:headEnd/>
                <a:tailEnd/>
              </a:ln>
              <a:effectLst/>
              <a:sp3d z="2794000" extrusionH="7620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信息中心</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2" name="Freeform"/>
              <p:cNvSpPr/>
              <p:nvPr/>
            </p:nvSpPr>
            <p:spPr bwMode="gray">
              <a:xfrm>
                <a:off x="4998752" y="1666488"/>
                <a:ext cx="756000" cy="756000"/>
              </a:xfrm>
              <a:prstGeom prst="rect">
                <a:avLst/>
              </a:prstGeom>
              <a:grpFill/>
              <a:ln w="12700">
                <a:noFill/>
                <a:round/>
                <a:headEnd/>
                <a:tailEnd/>
              </a:ln>
              <a:effectLst/>
              <a:sp3d z="1778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3" name="Freeform"/>
              <p:cNvSpPr/>
              <p:nvPr/>
            </p:nvSpPr>
            <p:spPr bwMode="gray">
              <a:xfrm>
                <a:off x="5316453" y="-380139"/>
                <a:ext cx="756000" cy="756001"/>
              </a:xfrm>
              <a:prstGeom prst="rect">
                <a:avLst/>
              </a:prstGeom>
              <a:solidFill>
                <a:srgbClr val="FFFF00"/>
              </a:solidFill>
              <a:ln w="12700">
                <a:noFill/>
                <a:round/>
                <a:headEnd/>
                <a:tailEnd/>
              </a:ln>
              <a:effectLst/>
              <a:sp3d z="1778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财务部</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4" name="Freeform"/>
              <p:cNvSpPr/>
              <p:nvPr/>
            </p:nvSpPr>
            <p:spPr bwMode="gray">
              <a:xfrm>
                <a:off x="3420999" y="3366442"/>
                <a:ext cx="756000" cy="755999"/>
              </a:xfrm>
              <a:prstGeom prst="rect">
                <a:avLst/>
              </a:prstGeom>
              <a:solidFill>
                <a:srgbClr val="00B0F0"/>
              </a:solidFill>
              <a:ln w="12700">
                <a:noFill/>
                <a:round/>
                <a:headEnd/>
                <a:tailEnd/>
              </a:ln>
              <a:effectLst/>
              <a:sp3d z="1778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会员部</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5" name="Freeform"/>
              <p:cNvSpPr/>
              <p:nvPr/>
            </p:nvSpPr>
            <p:spPr bwMode="gray">
              <a:xfrm>
                <a:off x="4207586" y="2562457"/>
                <a:ext cx="756000" cy="756000"/>
              </a:xfrm>
              <a:prstGeom prst="rect">
                <a:avLst/>
              </a:prstGeom>
              <a:grpFill/>
              <a:ln w="12700">
                <a:noFill/>
                <a:round/>
                <a:headEnd/>
                <a:tailEnd/>
              </a:ln>
              <a:effectLst/>
              <a:sp3d z="1778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6" name="Freeform"/>
              <p:cNvSpPr/>
              <p:nvPr/>
            </p:nvSpPr>
            <p:spPr bwMode="gray">
              <a:xfrm>
                <a:off x="7174736" y="4449899"/>
                <a:ext cx="756001" cy="756000"/>
              </a:xfrm>
              <a:prstGeom prst="rect">
                <a:avLst/>
              </a:prstGeom>
              <a:grpFill/>
              <a:ln w="12700">
                <a:noFill/>
                <a:round/>
                <a:headEnd/>
                <a:tailEnd/>
              </a:ln>
              <a:effectLst/>
              <a:sp3d z="1778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grpSp>
          <p:nvGrpSpPr>
            <p:cNvPr id="8" name="Gruppieren 21"/>
            <p:cNvGrpSpPr/>
            <p:nvPr/>
          </p:nvGrpSpPr>
          <p:grpSpPr bwMode="gray">
            <a:xfrm>
              <a:off x="2204806" y="192916"/>
              <a:ext cx="3591246" cy="3125541"/>
              <a:chOff x="2204806" y="192916"/>
              <a:chExt cx="3591246" cy="3125541"/>
            </a:xfrm>
            <a:grpFill/>
          </p:grpSpPr>
          <p:sp>
            <p:nvSpPr>
              <p:cNvPr id="19" name="Freeform"/>
              <p:cNvSpPr/>
              <p:nvPr/>
            </p:nvSpPr>
            <p:spPr bwMode="gray">
              <a:xfrm>
                <a:off x="2204806" y="1666488"/>
                <a:ext cx="755998" cy="755999"/>
              </a:xfrm>
              <a:prstGeom prst="rect">
                <a:avLst/>
              </a:prstGeom>
              <a:solidFill>
                <a:srgbClr val="FFC000"/>
              </a:solidFill>
              <a:ln w="12700">
                <a:noFill/>
                <a:round/>
                <a:headEnd/>
                <a:tailEnd/>
              </a:ln>
              <a:effectLst/>
              <a:sp3d z="889000" extrusionH="7620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市场监察部</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0" name="Freeform"/>
              <p:cNvSpPr/>
              <p:nvPr/>
            </p:nvSpPr>
            <p:spPr bwMode="gray">
              <a:xfrm>
                <a:off x="4185016" y="1707419"/>
                <a:ext cx="756000" cy="756000"/>
              </a:xfrm>
              <a:prstGeom prst="rect">
                <a:avLst/>
              </a:prstGeom>
              <a:grpFill/>
              <a:ln w="12700">
                <a:noFill/>
                <a:round/>
                <a:headEnd/>
                <a:tailEnd/>
              </a:ln>
              <a:effectLst/>
              <a:sp3d z="889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1" name="Freeform"/>
              <p:cNvSpPr/>
              <p:nvPr/>
            </p:nvSpPr>
            <p:spPr bwMode="gray">
              <a:xfrm>
                <a:off x="2947672" y="192916"/>
                <a:ext cx="756001" cy="755999"/>
              </a:xfrm>
              <a:prstGeom prst="rect">
                <a:avLst/>
              </a:prstGeom>
              <a:solidFill>
                <a:schemeClr val="accent4">
                  <a:lumMod val="60000"/>
                  <a:lumOff val="40000"/>
                </a:schemeClr>
              </a:solidFill>
              <a:ln w="12700">
                <a:noFill/>
                <a:round/>
                <a:headEnd/>
                <a:tailEnd/>
              </a:ln>
              <a:effectLst/>
              <a:sp3d z="889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基金业务部</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2" name="Freeform"/>
              <p:cNvSpPr/>
              <p:nvPr/>
            </p:nvSpPr>
            <p:spPr bwMode="gray">
              <a:xfrm>
                <a:off x="4446542" y="438511"/>
                <a:ext cx="756000" cy="756000"/>
              </a:xfrm>
              <a:prstGeom prst="rect">
                <a:avLst/>
              </a:prstGeom>
              <a:solidFill>
                <a:schemeClr val="accent3">
                  <a:lumMod val="40000"/>
                  <a:lumOff val="60000"/>
                </a:schemeClr>
              </a:solidFill>
              <a:ln w="12700">
                <a:noFill/>
                <a:round/>
                <a:headEnd/>
                <a:tailEnd/>
              </a:ln>
              <a:effectLst/>
              <a:sp3d z="889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信息公司</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Freeform"/>
              <p:cNvSpPr/>
              <p:nvPr/>
            </p:nvSpPr>
            <p:spPr bwMode="gray">
              <a:xfrm>
                <a:off x="5040052" y="1707419"/>
                <a:ext cx="756000" cy="756000"/>
              </a:xfrm>
              <a:prstGeom prst="rect">
                <a:avLst/>
              </a:prstGeom>
              <a:grpFill/>
              <a:ln w="12700">
                <a:noFill/>
                <a:round/>
                <a:headEnd/>
                <a:tailEnd/>
              </a:ln>
              <a:effectLst/>
              <a:sp3d z="889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4" name="Freeform"/>
              <p:cNvSpPr/>
              <p:nvPr/>
            </p:nvSpPr>
            <p:spPr bwMode="gray">
              <a:xfrm>
                <a:off x="5040052" y="852384"/>
                <a:ext cx="756000" cy="756000"/>
              </a:xfrm>
              <a:prstGeom prst="rect">
                <a:avLst/>
              </a:prstGeom>
              <a:grpFill/>
              <a:ln w="12700">
                <a:noFill/>
                <a:round/>
                <a:headEnd/>
                <a:tailEnd/>
              </a:ln>
              <a:effectLst/>
              <a:sp3d z="889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5" name="Freeform"/>
              <p:cNvSpPr/>
              <p:nvPr/>
            </p:nvSpPr>
            <p:spPr bwMode="gray">
              <a:xfrm>
                <a:off x="3329980" y="2562457"/>
                <a:ext cx="756000" cy="756000"/>
              </a:xfrm>
              <a:prstGeom prst="rect">
                <a:avLst/>
              </a:prstGeom>
              <a:grpFill/>
              <a:ln w="12700">
                <a:noFill/>
                <a:round/>
                <a:headEnd/>
                <a:tailEnd/>
              </a:ln>
              <a:effectLst/>
              <a:sp3d z="889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6" name="Freeform"/>
              <p:cNvSpPr/>
              <p:nvPr/>
            </p:nvSpPr>
            <p:spPr bwMode="gray">
              <a:xfrm>
                <a:off x="4185016" y="2562457"/>
                <a:ext cx="756000" cy="756000"/>
              </a:xfrm>
              <a:prstGeom prst="rect">
                <a:avLst/>
              </a:prstGeom>
              <a:grpFill/>
              <a:ln w="12700">
                <a:noFill/>
                <a:round/>
                <a:headEnd/>
                <a:tailEnd/>
              </a:ln>
              <a:effectLst/>
              <a:sp3d z="889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7" name="Freeform"/>
              <p:cNvSpPr/>
              <p:nvPr/>
            </p:nvSpPr>
            <p:spPr bwMode="gray">
              <a:xfrm>
                <a:off x="5040050" y="2562456"/>
                <a:ext cx="756000" cy="756000"/>
              </a:xfrm>
              <a:prstGeom prst="rect">
                <a:avLst/>
              </a:prstGeom>
              <a:grpFill/>
              <a:ln w="12700">
                <a:noFill/>
                <a:round/>
                <a:headEnd/>
                <a:tailEnd/>
              </a:ln>
              <a:effectLst/>
              <a:sp3d z="889000"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grpSp>
          <p:nvGrpSpPr>
            <p:cNvPr id="9" name="Gruppieren 31"/>
            <p:cNvGrpSpPr/>
            <p:nvPr/>
          </p:nvGrpSpPr>
          <p:grpSpPr bwMode="gray">
            <a:xfrm>
              <a:off x="2316570" y="-134544"/>
              <a:ext cx="3479482" cy="3453001"/>
              <a:chOff x="2316570" y="-134544"/>
              <a:chExt cx="3479482" cy="3453001"/>
            </a:xfrm>
            <a:grpFill/>
          </p:grpSpPr>
          <p:sp>
            <p:nvSpPr>
              <p:cNvPr id="10" name="Freeform"/>
              <p:cNvSpPr/>
              <p:nvPr/>
            </p:nvSpPr>
            <p:spPr bwMode="gray">
              <a:xfrm>
                <a:off x="3329980" y="1707419"/>
                <a:ext cx="756000" cy="756000"/>
              </a:xfrm>
              <a:prstGeom prst="rect">
                <a:avLst/>
              </a:prstGeom>
              <a:grpFill/>
              <a:ln w="12700">
                <a:noFill/>
                <a:round/>
                <a:headEnd/>
                <a:tailEnd/>
              </a:ln>
              <a:effectLst/>
              <a:sp3d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1" name="Freeform"/>
              <p:cNvSpPr/>
              <p:nvPr/>
            </p:nvSpPr>
            <p:spPr bwMode="gray">
              <a:xfrm>
                <a:off x="4185016" y="1707419"/>
                <a:ext cx="756000" cy="756000"/>
              </a:xfrm>
              <a:prstGeom prst="rect">
                <a:avLst/>
              </a:prstGeom>
              <a:grpFill/>
              <a:ln w="12700">
                <a:noFill/>
                <a:round/>
                <a:headEnd/>
                <a:tailEnd/>
              </a:ln>
              <a:effectLst/>
              <a:sp3d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2" name="Freeform"/>
              <p:cNvSpPr/>
              <p:nvPr/>
            </p:nvSpPr>
            <p:spPr bwMode="gray">
              <a:xfrm>
                <a:off x="2316570" y="111051"/>
                <a:ext cx="756001" cy="756000"/>
              </a:xfrm>
              <a:prstGeom prst="rect">
                <a:avLst/>
              </a:prstGeom>
              <a:solidFill>
                <a:srgbClr val="FF0000"/>
              </a:solidFill>
              <a:ln w="12700">
                <a:noFill/>
                <a:round/>
                <a:headEnd/>
                <a:tailEnd/>
              </a:ln>
              <a:effectLst/>
              <a:sp3d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债券业务部</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3" name="Freeform"/>
              <p:cNvSpPr/>
              <p:nvPr/>
            </p:nvSpPr>
            <p:spPr bwMode="gray">
              <a:xfrm>
                <a:off x="4185016" y="852383"/>
                <a:ext cx="756000" cy="756000"/>
              </a:xfrm>
              <a:prstGeom prst="rect">
                <a:avLst/>
              </a:prstGeom>
              <a:grpFill/>
              <a:ln w="12700">
                <a:noFill/>
                <a:round/>
                <a:headEnd/>
                <a:tailEnd/>
              </a:ln>
              <a:effectLst/>
              <a:sp3d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4" name="Freeform"/>
              <p:cNvSpPr/>
              <p:nvPr/>
            </p:nvSpPr>
            <p:spPr bwMode="gray">
              <a:xfrm>
                <a:off x="5040052" y="1707419"/>
                <a:ext cx="756000" cy="756000"/>
              </a:xfrm>
              <a:prstGeom prst="rect">
                <a:avLst/>
              </a:prstGeom>
              <a:grpFill/>
              <a:ln w="12700">
                <a:noFill/>
                <a:round/>
                <a:headEnd/>
                <a:tailEnd/>
              </a:ln>
              <a:effectLst/>
              <a:sp3d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5" name="Freeform"/>
              <p:cNvSpPr/>
              <p:nvPr/>
            </p:nvSpPr>
            <p:spPr bwMode="gray">
              <a:xfrm>
                <a:off x="4965877" y="-134544"/>
                <a:ext cx="756000" cy="756000"/>
              </a:xfrm>
              <a:prstGeom prst="rect">
                <a:avLst/>
              </a:prstGeom>
              <a:solidFill>
                <a:srgbClr val="00B050"/>
              </a:solidFill>
              <a:ln w="12700">
                <a:noFill/>
                <a:round/>
                <a:headEnd/>
                <a:tailEnd/>
              </a:ln>
              <a:effectLst/>
              <a:sp3d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上市公司监管一部</a:t>
                </a: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6" name="Freeform"/>
              <p:cNvSpPr/>
              <p:nvPr/>
            </p:nvSpPr>
            <p:spPr bwMode="gray">
              <a:xfrm>
                <a:off x="3329980" y="2562457"/>
                <a:ext cx="756000" cy="756000"/>
              </a:xfrm>
              <a:prstGeom prst="rect">
                <a:avLst/>
              </a:prstGeom>
              <a:grpFill/>
              <a:ln w="12700">
                <a:noFill/>
                <a:round/>
                <a:headEnd/>
                <a:tailEnd/>
              </a:ln>
              <a:effectLst/>
              <a:sp3d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7" name="Freeform"/>
              <p:cNvSpPr/>
              <p:nvPr/>
            </p:nvSpPr>
            <p:spPr bwMode="gray">
              <a:xfrm>
                <a:off x="4185016" y="2562457"/>
                <a:ext cx="756000" cy="756000"/>
              </a:xfrm>
              <a:prstGeom prst="rect">
                <a:avLst/>
              </a:prstGeom>
              <a:grpFill/>
              <a:ln w="12700">
                <a:noFill/>
                <a:round/>
                <a:headEnd/>
                <a:tailEnd/>
              </a:ln>
              <a:effectLst/>
              <a:sp3d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8" name="Freeform"/>
              <p:cNvSpPr/>
              <p:nvPr/>
            </p:nvSpPr>
            <p:spPr bwMode="gray">
              <a:xfrm>
                <a:off x="5040050" y="2562456"/>
                <a:ext cx="756000" cy="756000"/>
              </a:xfrm>
              <a:prstGeom prst="rect">
                <a:avLst/>
              </a:prstGeom>
              <a:grpFill/>
              <a:ln w="12700">
                <a:noFill/>
                <a:round/>
                <a:headEnd/>
                <a:tailEnd/>
              </a:ln>
              <a:effectLst/>
              <a:sp3d extrusionH="762000" contourW="12700" prstMaterial="metal">
                <a:contourClr>
                  <a:srgbClr val="C0C0C0"/>
                </a:contourClr>
              </a:sp3d>
            </p:spPr>
            <p:txBody>
              <a:bodyPr rtlCol="0" anchor="ctr"/>
              <a:lstStyle/>
              <a:p>
                <a:pPr marL="0" marR="0" lvl="0" indent="0" algn="ctr" defTabSz="914400" eaLnBrk="1" fontAlgn="auto" latinLnBrk="0" hangingPunct="1">
                  <a:lnSpc>
                    <a:spcPct val="95000"/>
                  </a:lnSpc>
                  <a:spcBef>
                    <a:spcPts val="0"/>
                  </a:spcBef>
                  <a:spcAft>
                    <a:spcPts val="80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grpSp>
    </p:spTree>
    <p:extLst>
      <p:ext uri="{BB962C8B-B14F-4D97-AF65-F5344CB8AC3E}">
        <p14:creationId xmlns:p14="http://schemas.microsoft.com/office/powerpoint/2010/main" val="16237124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256638703"/>
              </p:ext>
            </p:extLst>
          </p:nvPr>
        </p:nvGraphicFramePr>
        <p:xfrm>
          <a:off x="0" y="980728"/>
          <a:ext cx="9036496" cy="5000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utoShape 12"/>
          <p:cNvSpPr>
            <a:spLocks noChangeArrowheads="1"/>
          </p:cNvSpPr>
          <p:nvPr/>
        </p:nvSpPr>
        <p:spPr bwMode="auto">
          <a:xfrm>
            <a:off x="2775711" y="4729432"/>
            <a:ext cx="3024312" cy="1296541"/>
          </a:xfrm>
          <a:prstGeom prst="wedgeRoundRectCallout">
            <a:avLst>
              <a:gd name="adj1" fmla="val -30636"/>
              <a:gd name="adj2" fmla="val -123499"/>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pPr>
            <a:r>
              <a:rPr lang="zh-CN" altLang="en-US" sz="1400" b="1" dirty="0">
                <a:solidFill>
                  <a:srgbClr val="FF0000"/>
                </a:solidFill>
                <a:latin typeface="微软雅黑" pitchFamily="34" charset="-122"/>
                <a:ea typeface="微软雅黑" pitchFamily="34" charset="-122"/>
              </a:rPr>
              <a:t>二、</a:t>
            </a:r>
            <a:r>
              <a:rPr lang="en-US" altLang="zh-CN" sz="1400" b="1" dirty="0">
                <a:solidFill>
                  <a:srgbClr val="FF0000"/>
                </a:solidFill>
                <a:latin typeface="微软雅黑" pitchFamily="34" charset="-122"/>
                <a:ea typeface="微软雅黑" pitchFamily="34" charset="-122"/>
              </a:rPr>
              <a:t>DDS:</a:t>
            </a:r>
          </a:p>
          <a:p>
            <a:pPr marL="171450" indent="-171450">
              <a:lnSpc>
                <a:spcPct val="110000"/>
              </a:lnSpc>
              <a:buFont typeface="Arial" pitchFamily="34" charset="0"/>
              <a:buChar char="•"/>
            </a:pPr>
            <a:r>
              <a:rPr lang="zh-CN" altLang="en-US" sz="1200" dirty="0" smtClean="0">
                <a:latin typeface="微软雅黑" pitchFamily="34" charset="-122"/>
                <a:ea typeface="微软雅黑" pitchFamily="34" charset="-122"/>
              </a:rPr>
              <a:t>开发</a:t>
            </a:r>
            <a:r>
              <a:rPr lang="zh-CN" altLang="en-US" sz="1400" b="1" dirty="0">
                <a:solidFill>
                  <a:srgbClr val="FF0000"/>
                </a:solidFill>
                <a:latin typeface="微软雅黑" pitchFamily="34" charset="-122"/>
                <a:ea typeface="微软雅黑" pitchFamily="34" charset="-122"/>
              </a:rPr>
              <a:t>信息服务平台</a:t>
            </a:r>
            <a:r>
              <a:rPr lang="zh-CN" altLang="en-US" sz="1200" dirty="0">
                <a:latin typeface="微软雅黑" pitchFamily="34" charset="-122"/>
                <a:ea typeface="微软雅黑" pitchFamily="34" charset="-122"/>
              </a:rPr>
              <a:t>及</a:t>
            </a:r>
            <a:r>
              <a:rPr lang="zh-CN" altLang="en-US" sz="1400" b="1" dirty="0">
                <a:solidFill>
                  <a:srgbClr val="FF0000"/>
                </a:solidFill>
                <a:latin typeface="微软雅黑" pitchFamily="34" charset="-122"/>
                <a:ea typeface="微软雅黑" pitchFamily="34" charset="-122"/>
              </a:rPr>
              <a:t>应用服务体系</a:t>
            </a:r>
          </a:p>
          <a:p>
            <a:pPr marL="171450" indent="-171450">
              <a:lnSpc>
                <a:spcPct val="110000"/>
              </a:lnSpc>
              <a:buFont typeface="Arial" pitchFamily="34" charset="0"/>
              <a:buChar char="•"/>
            </a:pPr>
            <a:r>
              <a:rPr lang="zh-CN" altLang="en-US" sz="1200" dirty="0" smtClean="0">
                <a:latin typeface="微软雅黑" pitchFamily="34" charset="-122"/>
                <a:ea typeface="微软雅黑" pitchFamily="34" charset="-122"/>
              </a:rPr>
              <a:t>信息</a:t>
            </a:r>
            <a:r>
              <a:rPr lang="zh-CN" altLang="en-US" sz="1200" dirty="0">
                <a:latin typeface="微软雅黑" pitchFamily="34" charset="-122"/>
                <a:ea typeface="微软雅黑" pitchFamily="34" charset="-122"/>
              </a:rPr>
              <a:t>产生</a:t>
            </a:r>
            <a:r>
              <a:rPr lang="zh-CN" altLang="en-US" sz="1200" dirty="0" smtClean="0">
                <a:latin typeface="微软雅黑" pitchFamily="34" charset="-122"/>
                <a:ea typeface="微软雅黑" pitchFamily="34" charset="-122"/>
              </a:rPr>
              <a:t>价值：</a:t>
            </a:r>
            <a:r>
              <a:rPr lang="zh-CN" altLang="en-US" sz="1400" b="1" dirty="0" smtClean="0">
                <a:solidFill>
                  <a:srgbClr val="FF0000"/>
                </a:solidFill>
                <a:latin typeface="微软雅黑" pitchFamily="34" charset="-122"/>
                <a:ea typeface="微软雅黑" pitchFamily="34" charset="-122"/>
              </a:rPr>
              <a:t>数据</a:t>
            </a:r>
            <a:r>
              <a:rPr lang="zh-CN" altLang="en-US" sz="1400" b="1" dirty="0">
                <a:solidFill>
                  <a:srgbClr val="FF0000"/>
                </a:solidFill>
                <a:latin typeface="微软雅黑" pitchFamily="34" charset="-122"/>
                <a:ea typeface="微软雅黑" pitchFamily="34" charset="-122"/>
              </a:rPr>
              <a:t>加工、统计分析、市场监管、决策</a:t>
            </a:r>
            <a:r>
              <a:rPr lang="zh-CN" altLang="en-US" sz="1400" b="1" dirty="0" smtClean="0">
                <a:solidFill>
                  <a:srgbClr val="FF0000"/>
                </a:solidFill>
                <a:latin typeface="微软雅黑" pitchFamily="34" charset="-122"/>
                <a:ea typeface="微软雅黑" pitchFamily="34" charset="-122"/>
              </a:rPr>
              <a:t>支持</a:t>
            </a:r>
            <a:endParaRPr lang="zh-CN" altLang="en-US" sz="1400" b="1" dirty="0">
              <a:solidFill>
                <a:srgbClr val="FF0000"/>
              </a:solidFill>
              <a:latin typeface="微软雅黑" pitchFamily="34" charset="-122"/>
              <a:ea typeface="微软雅黑" pitchFamily="34" charset="-122"/>
            </a:endParaRPr>
          </a:p>
          <a:p>
            <a:pPr marL="171450" indent="-171450">
              <a:lnSpc>
                <a:spcPct val="110000"/>
              </a:lnSpc>
              <a:buFont typeface="Arial" pitchFamily="34" charset="0"/>
              <a:buChar char="•"/>
            </a:pPr>
            <a:r>
              <a:rPr lang="zh-CN" altLang="en-US" sz="1200" dirty="0" smtClean="0">
                <a:latin typeface="微软雅黑" pitchFamily="34" charset="-122"/>
                <a:ea typeface="微软雅黑" pitchFamily="34" charset="-122"/>
              </a:rPr>
              <a:t>数据使用</a:t>
            </a:r>
            <a:r>
              <a:rPr lang="zh-CN" altLang="en-US" sz="1400" b="1" dirty="0" smtClean="0">
                <a:solidFill>
                  <a:srgbClr val="FF0000"/>
                </a:solidFill>
                <a:latin typeface="微软雅黑" pitchFamily="34" charset="-122"/>
                <a:ea typeface="微软雅黑" pitchFamily="34" charset="-122"/>
              </a:rPr>
              <a:t>从</a:t>
            </a:r>
            <a:r>
              <a:rPr lang="zh-CN" altLang="en-US" sz="1400" b="1" dirty="0">
                <a:solidFill>
                  <a:srgbClr val="FF0000"/>
                </a:solidFill>
                <a:latin typeface="微软雅黑" pitchFamily="34" charset="-122"/>
                <a:ea typeface="微软雅黑" pitchFamily="34" charset="-122"/>
              </a:rPr>
              <a:t>存储到应用</a:t>
            </a:r>
          </a:p>
        </p:txBody>
      </p:sp>
      <p:sp>
        <p:nvSpPr>
          <p:cNvPr id="5" name="AutoShape 11"/>
          <p:cNvSpPr>
            <a:spLocks noChangeArrowheads="1"/>
          </p:cNvSpPr>
          <p:nvPr/>
        </p:nvSpPr>
        <p:spPr bwMode="auto">
          <a:xfrm>
            <a:off x="5474" y="1484784"/>
            <a:ext cx="2622309" cy="1511300"/>
          </a:xfrm>
          <a:prstGeom prst="wedgeRoundRectCallout">
            <a:avLst>
              <a:gd name="adj1" fmla="val 23806"/>
              <a:gd name="adj2" fmla="val 90174"/>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gn="l">
              <a:lnSpc>
                <a:spcPct val="110000"/>
              </a:lnSpc>
            </a:pPr>
            <a:r>
              <a:rPr lang="zh-CN" altLang="en-US" sz="1400" b="1" dirty="0">
                <a:solidFill>
                  <a:srgbClr val="FF0000"/>
                </a:solidFill>
                <a:latin typeface="微软雅黑" pitchFamily="34" charset="-122"/>
                <a:ea typeface="微软雅黑" pitchFamily="34" charset="-122"/>
              </a:rPr>
              <a:t>一、</a:t>
            </a:r>
            <a:r>
              <a:rPr lang="en-US" altLang="zh-CN" sz="1400" b="1" dirty="0">
                <a:solidFill>
                  <a:srgbClr val="FF0000"/>
                </a:solidFill>
                <a:latin typeface="微软雅黑" pitchFamily="34" charset="-122"/>
                <a:ea typeface="微软雅黑" pitchFamily="34" charset="-122"/>
              </a:rPr>
              <a:t>HDS:</a:t>
            </a:r>
          </a:p>
          <a:p>
            <a:pPr algn="l">
              <a:lnSpc>
                <a:spcPct val="110000"/>
              </a:lnSpc>
              <a:buFontTx/>
              <a:buChar char="•"/>
            </a:pPr>
            <a:r>
              <a:rPr lang="zh-CN" altLang="en-US" sz="1400" b="1" dirty="0" smtClean="0">
                <a:solidFill>
                  <a:srgbClr val="FF0000"/>
                </a:solidFill>
                <a:latin typeface="微软雅黑" pitchFamily="34" charset="-122"/>
                <a:ea typeface="微软雅黑" pitchFamily="34" charset="-122"/>
              </a:rPr>
              <a:t>集中</a:t>
            </a:r>
            <a:r>
              <a:rPr lang="zh-CN" altLang="en-US" sz="1400" b="1" dirty="0">
                <a:solidFill>
                  <a:srgbClr val="FF0000"/>
                </a:solidFill>
                <a:latin typeface="微软雅黑" pitchFamily="34" charset="-122"/>
                <a:ea typeface="微软雅黑" pitchFamily="34" charset="-122"/>
              </a:rPr>
              <a:t>、统一</a:t>
            </a:r>
            <a:r>
              <a:rPr lang="zh-CN" altLang="en-US" sz="1200" b="0" dirty="0">
                <a:solidFill>
                  <a:schemeClr val="tx1"/>
                </a:solidFill>
                <a:latin typeface="微软雅黑" pitchFamily="34" charset="-122"/>
                <a:ea typeface="微软雅黑" pitchFamily="34" charset="-122"/>
              </a:rPr>
              <a:t>的数据</a:t>
            </a:r>
            <a:r>
              <a:rPr lang="zh-CN" altLang="en-US" sz="1200" b="0" dirty="0" smtClean="0">
                <a:solidFill>
                  <a:schemeClr val="tx1"/>
                </a:solidFill>
                <a:latin typeface="微软雅黑" pitchFamily="34" charset="-122"/>
                <a:ea typeface="微软雅黑" pitchFamily="34" charset="-122"/>
              </a:rPr>
              <a:t>中心</a:t>
            </a:r>
            <a:endParaRPr lang="en-US" altLang="zh-CN" sz="1200" b="0" dirty="0" smtClean="0">
              <a:solidFill>
                <a:schemeClr val="tx1"/>
              </a:solidFill>
              <a:latin typeface="微软雅黑" pitchFamily="34" charset="-122"/>
              <a:ea typeface="微软雅黑" pitchFamily="34" charset="-122"/>
            </a:endParaRPr>
          </a:p>
          <a:p>
            <a:pPr algn="l">
              <a:lnSpc>
                <a:spcPct val="110000"/>
              </a:lnSpc>
              <a:buFontTx/>
              <a:buChar char="•"/>
            </a:pPr>
            <a:r>
              <a:rPr lang="zh-CN" altLang="en-US" sz="1200" dirty="0" smtClean="0">
                <a:solidFill>
                  <a:schemeClr val="tx1"/>
                </a:solidFill>
                <a:latin typeface="微软雅黑" pitchFamily="34" charset="-122"/>
                <a:ea typeface="微软雅黑" pitchFamily="34" charset="-122"/>
              </a:rPr>
              <a:t>整合</a:t>
            </a:r>
            <a:r>
              <a:rPr lang="zh-CN" altLang="en-US" sz="1200" b="0" dirty="0" smtClean="0">
                <a:solidFill>
                  <a:schemeClr val="tx1"/>
                </a:solidFill>
                <a:latin typeface="微软雅黑" pitchFamily="34" charset="-122"/>
                <a:ea typeface="微软雅黑" pitchFamily="34" charset="-122"/>
              </a:rPr>
              <a:t>建</a:t>
            </a:r>
            <a:r>
              <a:rPr lang="zh-CN" altLang="en-US" sz="1200" b="0" dirty="0">
                <a:solidFill>
                  <a:schemeClr val="tx1"/>
                </a:solidFill>
                <a:latin typeface="微软雅黑" pitchFamily="34" charset="-122"/>
                <a:ea typeface="微软雅黑" pitchFamily="34" charset="-122"/>
              </a:rPr>
              <a:t>所以</a:t>
            </a:r>
            <a:r>
              <a:rPr lang="zh-CN" altLang="en-US" sz="1200" b="0" dirty="0" smtClean="0">
                <a:solidFill>
                  <a:schemeClr val="tx1"/>
                </a:solidFill>
                <a:latin typeface="微软雅黑" pitchFamily="34" charset="-122"/>
                <a:ea typeface="微软雅黑" pitchFamily="34" charset="-122"/>
              </a:rPr>
              <a:t>来</a:t>
            </a:r>
            <a:r>
              <a:rPr lang="zh-CN" altLang="en-US" sz="1400" b="1" dirty="0" smtClean="0">
                <a:solidFill>
                  <a:srgbClr val="FF0000"/>
                </a:solidFill>
                <a:latin typeface="微软雅黑" pitchFamily="34" charset="-122"/>
                <a:ea typeface="微软雅黑" pitchFamily="34" charset="-122"/>
              </a:rPr>
              <a:t>全部历史交易数据</a:t>
            </a:r>
            <a:endParaRPr lang="en-US" altLang="zh-CN" sz="1100" b="1" dirty="0" smtClean="0">
              <a:solidFill>
                <a:srgbClr val="FF0000"/>
              </a:solidFill>
              <a:latin typeface="微软雅黑" pitchFamily="34" charset="-122"/>
              <a:ea typeface="微软雅黑" pitchFamily="34" charset="-122"/>
            </a:endParaRPr>
          </a:p>
          <a:p>
            <a:pPr algn="l">
              <a:lnSpc>
                <a:spcPct val="110000"/>
              </a:lnSpc>
              <a:buFontTx/>
              <a:buChar char="•"/>
            </a:pPr>
            <a:r>
              <a:rPr lang="zh-CN" altLang="en-US" sz="1200" b="0" dirty="0" smtClean="0">
                <a:solidFill>
                  <a:schemeClr val="tx1"/>
                </a:solidFill>
                <a:latin typeface="微软雅黑" pitchFamily="34" charset="-122"/>
                <a:ea typeface="微软雅黑" pitchFamily="34" charset="-122"/>
              </a:rPr>
              <a:t>数据访问</a:t>
            </a:r>
            <a:r>
              <a:rPr lang="zh-CN" altLang="en-US" sz="1400" b="1" dirty="0" smtClean="0">
                <a:solidFill>
                  <a:srgbClr val="FF0000"/>
                </a:solidFill>
                <a:latin typeface="微软雅黑" pitchFamily="34" charset="-122"/>
                <a:ea typeface="微软雅黑" pitchFamily="34" charset="-122"/>
              </a:rPr>
              <a:t>从</a:t>
            </a:r>
            <a:r>
              <a:rPr lang="zh-CN" altLang="en-US" sz="1400" b="1" dirty="0">
                <a:solidFill>
                  <a:srgbClr val="FF0000"/>
                </a:solidFill>
                <a:latin typeface="微软雅黑" pitchFamily="34" charset="-122"/>
                <a:ea typeface="微软雅黑" pitchFamily="34" charset="-122"/>
              </a:rPr>
              <a:t>离线到在线</a:t>
            </a:r>
            <a:endParaRPr lang="zh-CN" altLang="en-US" sz="1200" b="1" dirty="0">
              <a:solidFill>
                <a:srgbClr val="FF0000"/>
              </a:solidFill>
              <a:latin typeface="微软雅黑" pitchFamily="34" charset="-122"/>
              <a:ea typeface="微软雅黑" pitchFamily="34" charset="-122"/>
            </a:endParaRPr>
          </a:p>
        </p:txBody>
      </p:sp>
      <p:sp>
        <p:nvSpPr>
          <p:cNvPr id="7" name="AutoShape 13"/>
          <p:cNvSpPr>
            <a:spLocks noChangeArrowheads="1"/>
          </p:cNvSpPr>
          <p:nvPr/>
        </p:nvSpPr>
        <p:spPr bwMode="auto">
          <a:xfrm>
            <a:off x="2843807" y="715004"/>
            <a:ext cx="2771775" cy="1481650"/>
          </a:xfrm>
          <a:prstGeom prst="wedgeRoundRectCallout">
            <a:avLst>
              <a:gd name="adj1" fmla="val 9995"/>
              <a:gd name="adj2" fmla="val 98590"/>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pPr>
            <a:r>
              <a:rPr lang="zh-CN" altLang="en-US" sz="1400" b="1" dirty="0">
                <a:solidFill>
                  <a:srgbClr val="FF0000"/>
                </a:solidFill>
                <a:latin typeface="微软雅黑" pitchFamily="34" charset="-122"/>
                <a:ea typeface="微软雅黑" pitchFamily="34" charset="-122"/>
              </a:rPr>
              <a:t>三、信息增值</a:t>
            </a:r>
            <a:r>
              <a:rPr lang="zh-CN" altLang="en-US" sz="1200" dirty="0">
                <a:solidFill>
                  <a:schemeClr val="dk1"/>
                </a:solidFill>
                <a:latin typeface="微软雅黑" pitchFamily="34" charset="-122"/>
                <a:ea typeface="微软雅黑" pitchFamily="34" charset="-122"/>
              </a:rPr>
              <a:t>服务建设</a:t>
            </a:r>
            <a:r>
              <a:rPr lang="en-US" altLang="zh-CN" sz="1200" dirty="0">
                <a:solidFill>
                  <a:schemeClr val="dk1"/>
                </a:solidFill>
                <a:latin typeface="微软雅黑" pitchFamily="34" charset="-122"/>
                <a:ea typeface="微软雅黑" pitchFamily="34" charset="-122"/>
              </a:rPr>
              <a:t>:</a:t>
            </a:r>
          </a:p>
          <a:p>
            <a:pPr marL="171450" indent="-171450">
              <a:lnSpc>
                <a:spcPct val="110000"/>
              </a:lnSpc>
              <a:buFont typeface="Arial" pitchFamily="34" charset="0"/>
              <a:buChar char="•"/>
            </a:pPr>
            <a:r>
              <a:rPr lang="zh-CN" altLang="en-US" sz="1200" dirty="0" smtClean="0">
                <a:solidFill>
                  <a:schemeClr val="dk1"/>
                </a:solidFill>
                <a:latin typeface="微软雅黑" pitchFamily="34" charset="-122"/>
                <a:ea typeface="微软雅黑" pitchFamily="34" charset="-122"/>
              </a:rPr>
              <a:t>信息</a:t>
            </a:r>
            <a:r>
              <a:rPr lang="zh-CN" altLang="en-US" sz="1400" b="1" dirty="0">
                <a:solidFill>
                  <a:srgbClr val="FF0000"/>
                </a:solidFill>
                <a:latin typeface="微软雅黑" pitchFamily="34" charset="-122"/>
                <a:ea typeface="微软雅黑" pitchFamily="34" charset="-122"/>
              </a:rPr>
              <a:t>增值</a:t>
            </a:r>
            <a:r>
              <a:rPr lang="zh-CN" altLang="en-US" sz="1400" b="1" dirty="0" smtClean="0">
                <a:solidFill>
                  <a:srgbClr val="FF0000"/>
                </a:solidFill>
                <a:latin typeface="微软雅黑" pitchFamily="34" charset="-122"/>
                <a:ea typeface="微软雅黑" pitchFamily="34" charset="-122"/>
              </a:rPr>
              <a:t>服务</a:t>
            </a:r>
            <a:r>
              <a:rPr lang="zh-CN" altLang="en-US" sz="1200" dirty="0" smtClean="0">
                <a:solidFill>
                  <a:schemeClr val="dk1"/>
                </a:solidFill>
                <a:latin typeface="微软雅黑" pitchFamily="34" charset="-122"/>
                <a:ea typeface="微软雅黑" pitchFamily="34" charset="-122"/>
              </a:rPr>
              <a:t>：信息</a:t>
            </a:r>
            <a:r>
              <a:rPr lang="zh-CN" altLang="en-US" sz="1200" dirty="0">
                <a:solidFill>
                  <a:schemeClr val="dk1"/>
                </a:solidFill>
                <a:latin typeface="微软雅黑" pitchFamily="34" charset="-122"/>
                <a:ea typeface="微软雅黑" pitchFamily="34" charset="-122"/>
              </a:rPr>
              <a:t>产品加工，统计报表移植、债券统计系统移植、异动</a:t>
            </a:r>
            <a:r>
              <a:rPr lang="zh-CN" altLang="en-US" sz="1200" dirty="0" smtClean="0">
                <a:solidFill>
                  <a:schemeClr val="dk1"/>
                </a:solidFill>
                <a:latin typeface="微软雅黑" pitchFamily="34" charset="-122"/>
                <a:ea typeface="微软雅黑" pitchFamily="34" charset="-122"/>
              </a:rPr>
              <a:t>股票、</a:t>
            </a:r>
            <a:r>
              <a:rPr lang="zh-CN" altLang="en-US" sz="1200" dirty="0">
                <a:solidFill>
                  <a:schemeClr val="dk1"/>
                </a:solidFill>
                <a:latin typeface="微软雅黑" pitchFamily="34" charset="-122"/>
                <a:ea typeface="微软雅黑" pitchFamily="34" charset="-122"/>
              </a:rPr>
              <a:t>交易公开</a:t>
            </a:r>
            <a:r>
              <a:rPr lang="zh-CN" altLang="en-US" sz="1200" dirty="0" smtClean="0">
                <a:solidFill>
                  <a:schemeClr val="dk1"/>
                </a:solidFill>
                <a:latin typeface="微软雅黑" pitchFamily="34" charset="-122"/>
                <a:ea typeface="微软雅黑" pitchFamily="34" charset="-122"/>
              </a:rPr>
              <a:t>信息、</a:t>
            </a:r>
            <a:r>
              <a:rPr lang="zh-CN" altLang="en-US" sz="1200" dirty="0">
                <a:solidFill>
                  <a:schemeClr val="dk1"/>
                </a:solidFill>
                <a:latin typeface="微软雅黑" pitchFamily="34" charset="-122"/>
                <a:ea typeface="微软雅黑" pitchFamily="34" charset="-122"/>
              </a:rPr>
              <a:t>计费系统移植、权证信息披露等</a:t>
            </a:r>
            <a:r>
              <a:rPr lang="zh-CN" altLang="en-US" sz="1200" dirty="0" smtClean="0">
                <a:solidFill>
                  <a:schemeClr val="dk1"/>
                </a:solidFill>
                <a:latin typeface="微软雅黑" pitchFamily="34" charset="-122"/>
                <a:ea typeface="微软雅黑" pitchFamily="34" charset="-122"/>
              </a:rPr>
              <a:t>。</a:t>
            </a:r>
            <a:endParaRPr lang="zh-CN" altLang="en-US" sz="1200" dirty="0">
              <a:solidFill>
                <a:schemeClr val="dk1"/>
              </a:solidFill>
              <a:latin typeface="微软雅黑" pitchFamily="34" charset="-122"/>
              <a:ea typeface="微软雅黑" pitchFamily="34" charset="-122"/>
            </a:endParaRPr>
          </a:p>
        </p:txBody>
      </p:sp>
      <p:sp>
        <p:nvSpPr>
          <p:cNvPr id="8" name="AutoShape 14"/>
          <p:cNvSpPr>
            <a:spLocks noChangeArrowheads="1"/>
          </p:cNvSpPr>
          <p:nvPr/>
        </p:nvSpPr>
        <p:spPr bwMode="auto">
          <a:xfrm>
            <a:off x="5940151" y="4583410"/>
            <a:ext cx="3060303" cy="1438275"/>
          </a:xfrm>
          <a:prstGeom prst="wedgeRoundRectCallout">
            <a:avLst>
              <a:gd name="adj1" fmla="val -52066"/>
              <a:gd name="adj2" fmla="val -154308"/>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pPr>
            <a:r>
              <a:rPr lang="zh-CN" altLang="en-US" sz="1400" b="1" dirty="0">
                <a:solidFill>
                  <a:srgbClr val="FF0000"/>
                </a:solidFill>
                <a:latin typeface="微软雅黑" pitchFamily="34" charset="-122"/>
                <a:ea typeface="微软雅黑" pitchFamily="34" charset="-122"/>
              </a:rPr>
              <a:t>四、</a:t>
            </a:r>
            <a:r>
              <a:rPr lang="zh-CN" altLang="zh-CN" sz="1200" dirty="0">
                <a:solidFill>
                  <a:schemeClr val="dk1"/>
                </a:solidFill>
                <a:latin typeface="微软雅黑" pitchFamily="34" charset="-122"/>
                <a:ea typeface="微软雅黑" pitchFamily="34" charset="-122"/>
              </a:rPr>
              <a:t>数据仓库</a:t>
            </a:r>
            <a:r>
              <a:rPr lang="zh-CN" altLang="zh-CN" sz="1400" b="1" dirty="0">
                <a:solidFill>
                  <a:srgbClr val="FF0000"/>
                </a:solidFill>
                <a:latin typeface="微软雅黑" pitchFamily="34" charset="-122"/>
                <a:ea typeface="微软雅黑" pitchFamily="34" charset="-122"/>
              </a:rPr>
              <a:t>灾备系统</a:t>
            </a:r>
            <a:r>
              <a:rPr lang="zh-CN" altLang="zh-CN" sz="1200" dirty="0">
                <a:solidFill>
                  <a:schemeClr val="dk1"/>
                </a:solidFill>
                <a:latin typeface="微软雅黑" pitchFamily="34" charset="-122"/>
                <a:ea typeface="微软雅黑" pitchFamily="34" charset="-122"/>
              </a:rPr>
              <a:t>建设</a:t>
            </a:r>
            <a:r>
              <a:rPr lang="en-US" altLang="zh-CN" sz="1200" dirty="0">
                <a:solidFill>
                  <a:schemeClr val="dk1"/>
                </a:solidFill>
                <a:latin typeface="微软雅黑" pitchFamily="34" charset="-122"/>
                <a:ea typeface="微软雅黑" pitchFamily="34" charset="-122"/>
              </a:rPr>
              <a:t>:</a:t>
            </a:r>
          </a:p>
          <a:p>
            <a:pPr marL="171450" indent="-171450">
              <a:lnSpc>
                <a:spcPct val="110000"/>
              </a:lnSpc>
              <a:buFont typeface="Arial" pitchFamily="34" charset="0"/>
              <a:buChar char="•"/>
            </a:pPr>
            <a:r>
              <a:rPr lang="zh-CN" altLang="en-US" sz="1200" dirty="0" smtClean="0">
                <a:solidFill>
                  <a:schemeClr val="dk1"/>
                </a:solidFill>
                <a:latin typeface="微软雅黑" pitchFamily="34" charset="-122"/>
                <a:ea typeface="微软雅黑" pitchFamily="34" charset="-122"/>
              </a:rPr>
              <a:t>建立</a:t>
            </a:r>
            <a:r>
              <a:rPr lang="zh-CN" altLang="en-US" sz="1400" b="1" dirty="0" smtClean="0">
                <a:solidFill>
                  <a:srgbClr val="FF0000"/>
                </a:solidFill>
                <a:latin typeface="微软雅黑" pitchFamily="34" charset="-122"/>
                <a:ea typeface="微软雅黑" pitchFamily="34" charset="-122"/>
              </a:rPr>
              <a:t>亚洲首个双加载系统</a:t>
            </a:r>
            <a:endParaRPr lang="zh-CN" altLang="en-US" sz="1200" b="1" dirty="0">
              <a:solidFill>
                <a:srgbClr val="FF0000"/>
              </a:solidFill>
              <a:latin typeface="微软雅黑" pitchFamily="34" charset="-122"/>
              <a:ea typeface="微软雅黑" pitchFamily="34" charset="-122"/>
            </a:endParaRPr>
          </a:p>
          <a:p>
            <a:pPr marL="171450" indent="-171450">
              <a:lnSpc>
                <a:spcPct val="110000"/>
              </a:lnSpc>
              <a:buFont typeface="Arial" pitchFamily="34" charset="0"/>
              <a:buChar char="•"/>
            </a:pPr>
            <a:r>
              <a:rPr lang="zh-CN" altLang="en-US" sz="1200" dirty="0" smtClean="0">
                <a:solidFill>
                  <a:schemeClr val="dk1"/>
                </a:solidFill>
                <a:latin typeface="微软雅黑" pitchFamily="34" charset="-122"/>
                <a:ea typeface="微软雅黑" pitchFamily="34" charset="-122"/>
              </a:rPr>
              <a:t>保障对外</a:t>
            </a:r>
            <a:r>
              <a:rPr lang="zh-CN" altLang="en-US" sz="1400" b="1" dirty="0" smtClean="0">
                <a:solidFill>
                  <a:srgbClr val="FF0000"/>
                </a:solidFill>
                <a:latin typeface="微软雅黑" pitchFamily="34" charset="-122"/>
                <a:ea typeface="微软雅黑" pitchFamily="34" charset="-122"/>
              </a:rPr>
              <a:t>关键</a:t>
            </a:r>
            <a:r>
              <a:rPr lang="zh-CN" altLang="en-US" sz="1200" dirty="0" smtClean="0">
                <a:solidFill>
                  <a:schemeClr val="dk1"/>
                </a:solidFill>
                <a:latin typeface="微软雅黑" pitchFamily="34" charset="-122"/>
                <a:ea typeface="微软雅黑" pitchFamily="34" charset="-122"/>
              </a:rPr>
              <a:t>服务。</a:t>
            </a:r>
            <a:endParaRPr lang="zh-CN" altLang="en-US" sz="1200" dirty="0">
              <a:solidFill>
                <a:schemeClr val="dk1"/>
              </a:solidFill>
              <a:latin typeface="微软雅黑" pitchFamily="34" charset="-122"/>
              <a:ea typeface="微软雅黑" pitchFamily="34" charset="-122"/>
            </a:endParaRPr>
          </a:p>
          <a:p>
            <a:pPr marL="171450" indent="-171450">
              <a:lnSpc>
                <a:spcPct val="110000"/>
              </a:lnSpc>
              <a:buFont typeface="Arial" pitchFamily="34" charset="0"/>
              <a:buChar char="•"/>
            </a:pPr>
            <a:r>
              <a:rPr lang="zh-CN" altLang="en-US" sz="1200" dirty="0" smtClean="0">
                <a:solidFill>
                  <a:schemeClr val="dk1"/>
                </a:solidFill>
                <a:latin typeface="微软雅黑" pitchFamily="34" charset="-122"/>
                <a:ea typeface="微软雅黑" pitchFamily="34" charset="-122"/>
              </a:rPr>
              <a:t>数据仓库</a:t>
            </a:r>
            <a:r>
              <a:rPr lang="zh-CN" altLang="en-US" sz="1400" b="1" dirty="0" smtClean="0">
                <a:solidFill>
                  <a:srgbClr val="FF0000"/>
                </a:solidFill>
                <a:latin typeface="微软雅黑" pitchFamily="34" charset="-122"/>
                <a:ea typeface="微软雅黑" pitchFamily="34" charset="-122"/>
              </a:rPr>
              <a:t>从</a:t>
            </a:r>
            <a:r>
              <a:rPr lang="zh-CN" altLang="en-US" sz="1400" b="1" dirty="0">
                <a:solidFill>
                  <a:srgbClr val="FF0000"/>
                </a:solidFill>
                <a:latin typeface="微软雅黑" pitchFamily="34" charset="-122"/>
                <a:ea typeface="微软雅黑" pitchFamily="34" charset="-122"/>
              </a:rPr>
              <a:t>粗放发展到可持续发展</a:t>
            </a:r>
            <a:r>
              <a:rPr lang="zh-CN" altLang="en-US" sz="1200" dirty="0" smtClean="0">
                <a:solidFill>
                  <a:schemeClr val="dk1"/>
                </a:solidFill>
                <a:latin typeface="微软雅黑" pitchFamily="34" charset="-122"/>
                <a:ea typeface="微软雅黑" pitchFamily="34" charset="-122"/>
              </a:rPr>
              <a:t>，</a:t>
            </a:r>
            <a:r>
              <a:rPr lang="zh-CN" altLang="en-US" sz="1400" b="1" dirty="0" smtClean="0">
                <a:solidFill>
                  <a:srgbClr val="FF0000"/>
                </a:solidFill>
                <a:latin typeface="微软雅黑" pitchFamily="34" charset="-122"/>
                <a:ea typeface="微软雅黑" pitchFamily="34" charset="-122"/>
              </a:rPr>
              <a:t>高可用性</a:t>
            </a:r>
            <a:endParaRPr lang="zh-CN" altLang="en-US" sz="1200" b="1" dirty="0">
              <a:solidFill>
                <a:srgbClr val="FF0000"/>
              </a:solidFill>
              <a:latin typeface="微软雅黑" pitchFamily="34" charset="-122"/>
              <a:ea typeface="微软雅黑" pitchFamily="34" charset="-122"/>
            </a:endParaRPr>
          </a:p>
        </p:txBody>
      </p:sp>
      <p:sp>
        <p:nvSpPr>
          <p:cNvPr id="9" name="AutoShape 14"/>
          <p:cNvSpPr>
            <a:spLocks noChangeArrowheads="1"/>
          </p:cNvSpPr>
          <p:nvPr/>
        </p:nvSpPr>
        <p:spPr bwMode="auto">
          <a:xfrm>
            <a:off x="5796136" y="116632"/>
            <a:ext cx="2592288" cy="1196745"/>
          </a:xfrm>
          <a:prstGeom prst="wedgeRoundRectCallout">
            <a:avLst>
              <a:gd name="adj1" fmla="val 320"/>
              <a:gd name="adj2" fmla="val 129190"/>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pPr>
            <a:r>
              <a:rPr lang="zh-CN" altLang="en-US" sz="1400" b="1" dirty="0">
                <a:solidFill>
                  <a:srgbClr val="FF0000"/>
                </a:solidFill>
                <a:latin typeface="微软雅黑" pitchFamily="34" charset="-122"/>
                <a:ea typeface="微软雅黑" pitchFamily="34" charset="-122"/>
              </a:rPr>
              <a:t>五、</a:t>
            </a:r>
            <a:r>
              <a:rPr lang="zh-CN" altLang="zh-CN" sz="1200" dirty="0" smtClean="0">
                <a:solidFill>
                  <a:schemeClr val="dk1"/>
                </a:solidFill>
                <a:latin typeface="微软雅黑" pitchFamily="34" charset="-122"/>
                <a:ea typeface="微软雅黑" pitchFamily="34" charset="-122"/>
              </a:rPr>
              <a:t>数据</a:t>
            </a:r>
            <a:r>
              <a:rPr lang="zh-CN" altLang="en-US" sz="1200" dirty="0" smtClean="0">
                <a:solidFill>
                  <a:schemeClr val="dk1"/>
                </a:solidFill>
                <a:latin typeface="微软雅黑" pitchFamily="34" charset="-122"/>
                <a:ea typeface="微软雅黑" pitchFamily="34" charset="-122"/>
              </a:rPr>
              <a:t>库</a:t>
            </a:r>
            <a:r>
              <a:rPr lang="zh-CN" altLang="en-US" sz="1400" b="1" dirty="0" smtClean="0">
                <a:solidFill>
                  <a:srgbClr val="FF0000"/>
                </a:solidFill>
                <a:latin typeface="微软雅黑" pitchFamily="34" charset="-122"/>
                <a:ea typeface="微软雅黑" pitchFamily="34" charset="-122"/>
              </a:rPr>
              <a:t>升级</a:t>
            </a:r>
            <a:r>
              <a:rPr lang="zh-CN" altLang="en-US" sz="1200" dirty="0">
                <a:solidFill>
                  <a:schemeClr val="dk1"/>
                </a:solidFill>
                <a:latin typeface="微软雅黑" pitchFamily="34" charset="-122"/>
                <a:ea typeface="微软雅黑" pitchFamily="34" charset="-122"/>
              </a:rPr>
              <a:t>和</a:t>
            </a:r>
            <a:r>
              <a:rPr lang="zh-CN" altLang="en-US" sz="1400" b="1" dirty="0">
                <a:solidFill>
                  <a:srgbClr val="FF0000"/>
                </a:solidFill>
                <a:latin typeface="微软雅黑" pitchFamily="34" charset="-122"/>
                <a:ea typeface="微软雅黑" pitchFamily="34" charset="-122"/>
              </a:rPr>
              <a:t>设备更新</a:t>
            </a:r>
            <a:r>
              <a:rPr lang="en-US" altLang="zh-CN" sz="1200" dirty="0">
                <a:solidFill>
                  <a:schemeClr val="dk1"/>
                </a:solidFill>
                <a:latin typeface="微软雅黑" pitchFamily="34" charset="-122"/>
                <a:ea typeface="微软雅黑" pitchFamily="34" charset="-122"/>
              </a:rPr>
              <a:t>:</a:t>
            </a:r>
          </a:p>
          <a:p>
            <a:pPr marL="171450" indent="-171450">
              <a:lnSpc>
                <a:spcPct val="110000"/>
              </a:lnSpc>
              <a:buFont typeface="Arial" pitchFamily="34" charset="0"/>
              <a:buChar char="•"/>
            </a:pPr>
            <a:r>
              <a:rPr lang="zh-CN" altLang="en-US" sz="1200" dirty="0" smtClean="0">
                <a:solidFill>
                  <a:schemeClr val="dk1"/>
                </a:solidFill>
                <a:latin typeface="微软雅黑" pitchFamily="34" charset="-122"/>
                <a:ea typeface="微软雅黑" pitchFamily="34" charset="-122"/>
              </a:rPr>
              <a:t>替换</a:t>
            </a:r>
            <a:r>
              <a:rPr lang="zh-CN" altLang="en-US" sz="1400" b="1" dirty="0" smtClean="0">
                <a:solidFill>
                  <a:srgbClr val="FF0000"/>
                </a:solidFill>
                <a:latin typeface="微软雅黑" pitchFamily="34" charset="-122"/>
                <a:ea typeface="微软雅黑" pitchFamily="34" charset="-122"/>
              </a:rPr>
              <a:t>过保</a:t>
            </a:r>
            <a:r>
              <a:rPr lang="zh-CN" altLang="en-US" sz="1200" dirty="0" smtClean="0">
                <a:solidFill>
                  <a:schemeClr val="dk1"/>
                </a:solidFill>
                <a:latin typeface="微软雅黑" pitchFamily="34" charset="-122"/>
                <a:ea typeface="微软雅黑" pitchFamily="34" charset="-122"/>
              </a:rPr>
              <a:t>设备</a:t>
            </a:r>
            <a:endParaRPr lang="en-US" altLang="zh-CN" sz="1200" dirty="0" smtClean="0">
              <a:solidFill>
                <a:schemeClr val="dk1"/>
              </a:solidFill>
              <a:latin typeface="微软雅黑" pitchFamily="34" charset="-122"/>
              <a:ea typeface="微软雅黑" pitchFamily="34" charset="-122"/>
            </a:endParaRPr>
          </a:p>
          <a:p>
            <a:pPr marL="171450" indent="-171450">
              <a:lnSpc>
                <a:spcPct val="110000"/>
              </a:lnSpc>
              <a:buFont typeface="Arial" pitchFamily="34" charset="0"/>
              <a:buChar char="•"/>
            </a:pPr>
            <a:r>
              <a:rPr lang="zh-CN" altLang="en-US" sz="1200" dirty="0" smtClean="0">
                <a:latin typeface="微软雅黑" pitchFamily="34" charset="-122"/>
                <a:ea typeface="微软雅黑" pitchFamily="34" charset="-122"/>
              </a:rPr>
              <a:t>解决</a:t>
            </a:r>
            <a:r>
              <a:rPr lang="zh-CN" altLang="en-US" sz="1400" b="1" dirty="0" smtClean="0">
                <a:solidFill>
                  <a:srgbClr val="FF0000"/>
                </a:solidFill>
                <a:latin typeface="微软雅黑" pitchFamily="34" charset="-122"/>
                <a:ea typeface="微软雅黑" pitchFamily="34" charset="-122"/>
              </a:rPr>
              <a:t>容量不足</a:t>
            </a:r>
            <a:r>
              <a:rPr lang="zh-CN" altLang="en-US" sz="1200" dirty="0" smtClean="0">
                <a:latin typeface="微软雅黑" pitchFamily="34" charset="-122"/>
                <a:ea typeface="微软雅黑" pitchFamily="34" charset="-122"/>
              </a:rPr>
              <a:t>问题</a:t>
            </a:r>
            <a:endParaRPr lang="zh-CN" altLang="en-US" sz="1200" dirty="0">
              <a:solidFill>
                <a:schemeClr val="dk1"/>
              </a:solidFill>
              <a:latin typeface="微软雅黑" pitchFamily="34" charset="-122"/>
              <a:ea typeface="微软雅黑" pitchFamily="34" charset="-122"/>
            </a:endParaRPr>
          </a:p>
          <a:p>
            <a:pPr marL="171450" indent="-171450">
              <a:lnSpc>
                <a:spcPct val="110000"/>
              </a:lnSpc>
              <a:buFont typeface="Arial" pitchFamily="34" charset="0"/>
              <a:buChar char="•"/>
            </a:pPr>
            <a:r>
              <a:rPr lang="zh-CN" altLang="en-US" sz="1200" dirty="0" smtClean="0">
                <a:solidFill>
                  <a:schemeClr val="dk1"/>
                </a:solidFill>
                <a:latin typeface="微软雅黑" pitchFamily="34" charset="-122"/>
                <a:ea typeface="微软雅黑" pitchFamily="34" charset="-122"/>
              </a:rPr>
              <a:t>提升服务</a:t>
            </a:r>
            <a:r>
              <a:rPr lang="zh-CN" altLang="en-US" sz="1400" b="1" dirty="0" smtClean="0">
                <a:solidFill>
                  <a:srgbClr val="FF0000"/>
                </a:solidFill>
                <a:latin typeface="微软雅黑" pitchFamily="34" charset="-122"/>
                <a:ea typeface="微软雅黑" pitchFamily="34" charset="-122"/>
              </a:rPr>
              <a:t>性能和可靠性</a:t>
            </a:r>
            <a:endParaRPr lang="zh-CN" altLang="en-US" sz="1200" b="1" dirty="0">
              <a:solidFill>
                <a:srgbClr val="FF0000"/>
              </a:solidFill>
              <a:latin typeface="微软雅黑" pitchFamily="34" charset="-122"/>
              <a:ea typeface="微软雅黑" pitchFamily="34" charset="-122"/>
            </a:endParaRPr>
          </a:p>
        </p:txBody>
      </p:sp>
      <p:sp>
        <p:nvSpPr>
          <p:cNvPr id="10" name="标题 1"/>
          <p:cNvSpPr txBox="1">
            <a:spLocks/>
          </p:cNvSpPr>
          <p:nvPr/>
        </p:nvSpPr>
        <p:spPr bwMode="auto">
          <a:xfrm>
            <a:off x="0" y="0"/>
            <a:ext cx="312420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建设历程</a:t>
            </a:r>
          </a:p>
        </p:txBody>
      </p:sp>
      <p:sp>
        <p:nvSpPr>
          <p:cNvPr id="12" name="AutoShape 14"/>
          <p:cNvSpPr>
            <a:spLocks noChangeArrowheads="1"/>
          </p:cNvSpPr>
          <p:nvPr/>
        </p:nvSpPr>
        <p:spPr bwMode="auto">
          <a:xfrm>
            <a:off x="7372401" y="3212976"/>
            <a:ext cx="1729432" cy="936104"/>
          </a:xfrm>
          <a:prstGeom prst="wedgeRoundRectCallout">
            <a:avLst>
              <a:gd name="adj1" fmla="val 11222"/>
              <a:gd name="adj2" fmla="val -135573"/>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pPr>
            <a:r>
              <a:rPr lang="zh-CN" altLang="en-US" sz="1400" b="1" dirty="0" smtClean="0">
                <a:solidFill>
                  <a:srgbClr val="FF0000"/>
                </a:solidFill>
                <a:latin typeface="微软雅黑" pitchFamily="34" charset="-122"/>
                <a:ea typeface="微软雅黑" pitchFamily="34" charset="-122"/>
              </a:rPr>
              <a:t>六、大数据时代</a:t>
            </a:r>
            <a:endParaRPr lang="en-US" altLang="zh-CN" sz="1400" b="1" dirty="0" smtClean="0">
              <a:solidFill>
                <a:srgbClr val="FF0000"/>
              </a:solidFill>
              <a:latin typeface="微软雅黑" pitchFamily="34" charset="-122"/>
              <a:ea typeface="微软雅黑" pitchFamily="34" charset="-122"/>
            </a:endParaRPr>
          </a:p>
          <a:p>
            <a:pPr marL="171450" indent="-171450">
              <a:lnSpc>
                <a:spcPct val="110000"/>
              </a:lnSpc>
              <a:buFont typeface="Arial" pitchFamily="34" charset="0"/>
              <a:buChar char="•"/>
            </a:pPr>
            <a:r>
              <a:rPr lang="zh-CN" altLang="en-US" sz="1400" b="1" dirty="0">
                <a:solidFill>
                  <a:srgbClr val="FF0000"/>
                </a:solidFill>
                <a:latin typeface="微软雅黑" pitchFamily="34" charset="-122"/>
                <a:ea typeface="微软雅黑" pitchFamily="34" charset="-122"/>
              </a:rPr>
              <a:t>大数据</a:t>
            </a:r>
            <a:r>
              <a:rPr lang="zh-CN" altLang="en-US" sz="1200" dirty="0">
                <a:latin typeface="微软雅黑" pitchFamily="34" charset="-122"/>
                <a:ea typeface="微软雅黑" pitchFamily="34" charset="-122"/>
              </a:rPr>
              <a:t>分析</a:t>
            </a:r>
            <a:r>
              <a:rPr lang="zh-CN" altLang="en-US" sz="1200" dirty="0" smtClean="0">
                <a:latin typeface="微软雅黑" pitchFamily="34" charset="-122"/>
                <a:ea typeface="微软雅黑" pitchFamily="34" charset="-122"/>
              </a:rPr>
              <a:t>和挖掘应用</a:t>
            </a:r>
            <a:endParaRPr lang="zh-CN" altLang="en-US" sz="1200" dirty="0">
              <a:solidFill>
                <a:schemeClr val="dk1"/>
              </a:solidFill>
              <a:latin typeface="微软雅黑" pitchFamily="34" charset="-122"/>
              <a:ea typeface="微软雅黑" pitchFamily="34" charset="-122"/>
            </a:endParaRPr>
          </a:p>
        </p:txBody>
      </p:sp>
      <p:sp>
        <p:nvSpPr>
          <p:cNvPr id="11" name="AutoShape 11"/>
          <p:cNvSpPr>
            <a:spLocks noChangeArrowheads="1"/>
          </p:cNvSpPr>
          <p:nvPr/>
        </p:nvSpPr>
        <p:spPr bwMode="auto">
          <a:xfrm>
            <a:off x="5475" y="4729432"/>
            <a:ext cx="2334278" cy="1296541"/>
          </a:xfrm>
          <a:prstGeom prst="wedgeRoundRectCallout">
            <a:avLst>
              <a:gd name="adj1" fmla="val -26066"/>
              <a:gd name="adj2" fmla="val -73046"/>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pPr>
            <a:r>
              <a:rPr lang="zh-CN" altLang="en-US" sz="1200" dirty="0">
                <a:latin typeface="微软雅黑" pitchFamily="34" charset="-122"/>
                <a:ea typeface="微软雅黑" pitchFamily="34" charset="-122"/>
                <a:cs typeface="Times New Roman" pitchFamily="18" charset="0"/>
              </a:rPr>
              <a:t>引进国际管理咨询</a:t>
            </a:r>
            <a:r>
              <a:rPr lang="zh-CN" altLang="en-US" sz="1200" dirty="0" smtClean="0">
                <a:latin typeface="微软雅黑" pitchFamily="34" charset="-122"/>
                <a:ea typeface="微软雅黑" pitchFamily="34" charset="-122"/>
                <a:cs typeface="Times New Roman" pitchFamily="18" charset="0"/>
              </a:rPr>
              <a:t>公司</a:t>
            </a:r>
            <a:r>
              <a:rPr lang="zh-CN" altLang="en-US" sz="1400" b="1" dirty="0" smtClean="0">
                <a:solidFill>
                  <a:srgbClr val="FF0000"/>
                </a:solidFill>
                <a:latin typeface="微软雅黑" pitchFamily="34" charset="-122"/>
                <a:ea typeface="微软雅黑" pitchFamily="34" charset="-122"/>
                <a:cs typeface="Times New Roman" pitchFamily="18" charset="0"/>
              </a:rPr>
              <a:t>战略</a:t>
            </a:r>
            <a:r>
              <a:rPr lang="zh-CN" altLang="en-US" sz="1400" b="1" dirty="0">
                <a:solidFill>
                  <a:srgbClr val="FF0000"/>
                </a:solidFill>
                <a:latin typeface="微软雅黑" pitchFamily="34" charset="-122"/>
                <a:ea typeface="微软雅黑" pitchFamily="34" charset="-122"/>
                <a:cs typeface="Times New Roman" pitchFamily="18" charset="0"/>
              </a:rPr>
              <a:t>咨询</a:t>
            </a:r>
            <a:r>
              <a:rPr lang="zh-CN" altLang="en-US" sz="1200" dirty="0">
                <a:latin typeface="微软雅黑" pitchFamily="34" charset="-122"/>
                <a:ea typeface="微软雅黑" pitchFamily="34" charset="-122"/>
                <a:cs typeface="Times New Roman" pitchFamily="18" charset="0"/>
              </a:rPr>
              <a:t>，对</a:t>
            </a:r>
            <a:r>
              <a:rPr lang="zh-CN" altLang="en-US" sz="1400" b="1" dirty="0">
                <a:solidFill>
                  <a:srgbClr val="FF0000"/>
                </a:solidFill>
                <a:latin typeface="微软雅黑" pitchFamily="34" charset="-122"/>
                <a:ea typeface="微软雅黑" pitchFamily="34" charset="-122"/>
                <a:cs typeface="Times New Roman" pitchFamily="18" charset="0"/>
              </a:rPr>
              <a:t>信息化建设</a:t>
            </a:r>
            <a:r>
              <a:rPr lang="zh-CN" altLang="en-US" sz="1200" dirty="0">
                <a:latin typeface="微软雅黑" pitchFamily="34" charset="-122"/>
                <a:ea typeface="微软雅黑" pitchFamily="34" charset="-122"/>
                <a:cs typeface="Times New Roman" pitchFamily="18" charset="0"/>
              </a:rPr>
              <a:t>进行规划</a:t>
            </a:r>
            <a:r>
              <a:rPr lang="zh-CN" altLang="en-US" sz="1200" dirty="0" smtClean="0">
                <a:latin typeface="微软雅黑" pitchFamily="34" charset="-122"/>
                <a:ea typeface="微软雅黑" pitchFamily="34" charset="-122"/>
                <a:cs typeface="Times New Roman" pitchFamily="18" charset="0"/>
              </a:rPr>
              <a:t>，</a:t>
            </a:r>
            <a:r>
              <a:rPr lang="zh-CN" altLang="en-US" sz="1200" dirty="0" smtClean="0">
                <a:solidFill>
                  <a:schemeClr val="tx1"/>
                </a:solidFill>
                <a:latin typeface="微软雅黑" pitchFamily="34" charset="-122"/>
                <a:ea typeface="微软雅黑" pitchFamily="34" charset="-122"/>
                <a:cs typeface="Times New Roman" pitchFamily="18" charset="0"/>
              </a:rPr>
              <a:t>设定</a:t>
            </a:r>
            <a:r>
              <a:rPr lang="zh-CN" altLang="en-US" sz="1200" dirty="0">
                <a:solidFill>
                  <a:schemeClr val="tx1"/>
                </a:solidFill>
                <a:latin typeface="微软雅黑" pitchFamily="34" charset="-122"/>
                <a:ea typeface="微软雅黑" pitchFamily="34" charset="-122"/>
                <a:cs typeface="Times New Roman" pitchFamily="18" charset="0"/>
              </a:rPr>
              <a:t>了逐步实施</a:t>
            </a:r>
            <a:r>
              <a:rPr lang="zh-CN" altLang="en-US" sz="1400" b="1" dirty="0">
                <a:solidFill>
                  <a:srgbClr val="FF0000"/>
                </a:solidFill>
                <a:latin typeface="微软雅黑" pitchFamily="34" charset="-122"/>
                <a:ea typeface="微软雅黑" pitchFamily="34" charset="-122"/>
                <a:cs typeface="Times New Roman" pitchFamily="18" charset="0"/>
              </a:rPr>
              <a:t>数据</a:t>
            </a:r>
            <a:r>
              <a:rPr lang="zh-CN" altLang="en-US" sz="1400" b="1" dirty="0" smtClean="0">
                <a:solidFill>
                  <a:srgbClr val="FF0000"/>
                </a:solidFill>
                <a:latin typeface="微软雅黑" pitchFamily="34" charset="-122"/>
                <a:ea typeface="微软雅黑" pitchFamily="34" charset="-122"/>
                <a:cs typeface="Times New Roman" pitchFamily="18" charset="0"/>
              </a:rPr>
              <a:t>仓库</a:t>
            </a:r>
            <a:r>
              <a:rPr lang="zh-CN" altLang="en-US" sz="1200" dirty="0" smtClean="0">
                <a:solidFill>
                  <a:schemeClr val="tx1"/>
                </a:solidFill>
                <a:latin typeface="微软雅黑" pitchFamily="34" charset="-122"/>
                <a:ea typeface="微软雅黑" pitchFamily="34" charset="-122"/>
                <a:cs typeface="Times New Roman" pitchFamily="18" charset="0"/>
              </a:rPr>
              <a:t>等</a:t>
            </a:r>
            <a:r>
              <a:rPr lang="zh-CN" altLang="en-US" sz="1200" dirty="0">
                <a:solidFill>
                  <a:schemeClr val="tx1"/>
                </a:solidFill>
                <a:latin typeface="微软雅黑" pitchFamily="34" charset="-122"/>
                <a:ea typeface="微软雅黑" pitchFamily="34" charset="-122"/>
                <a:cs typeface="Times New Roman" pitchFamily="18" charset="0"/>
              </a:rPr>
              <a:t>九个关键行动</a:t>
            </a:r>
            <a:endParaRPr lang="zh-CN" altLang="en-US" sz="12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44565594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P spid="9" grpId="0" animBg="1"/>
      <p:bldP spid="12"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6156176"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部门应用</a:t>
            </a:r>
          </a:p>
        </p:txBody>
      </p:sp>
      <p:graphicFrame>
        <p:nvGraphicFramePr>
          <p:cNvPr id="2" name="图示 1"/>
          <p:cNvGraphicFramePr/>
          <p:nvPr>
            <p:extLst>
              <p:ext uri="{D42A27DB-BD31-4B8C-83A1-F6EECF244321}">
                <p14:modId xmlns:p14="http://schemas.microsoft.com/office/powerpoint/2010/main" val="3023519668"/>
              </p:ext>
            </p:extLst>
          </p:nvPr>
        </p:nvGraphicFramePr>
        <p:xfrm>
          <a:off x="0" y="548680"/>
          <a:ext cx="9036496" cy="6309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7722"/>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6156176"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部门应用</a:t>
            </a:r>
          </a:p>
        </p:txBody>
      </p:sp>
      <p:graphicFrame>
        <p:nvGraphicFramePr>
          <p:cNvPr id="2" name="图示 1"/>
          <p:cNvGraphicFramePr/>
          <p:nvPr>
            <p:extLst>
              <p:ext uri="{D42A27DB-BD31-4B8C-83A1-F6EECF244321}">
                <p14:modId xmlns:p14="http://schemas.microsoft.com/office/powerpoint/2010/main" val="824505537"/>
              </p:ext>
            </p:extLst>
          </p:nvPr>
        </p:nvGraphicFramePr>
        <p:xfrm>
          <a:off x="0" y="548680"/>
          <a:ext cx="9144000" cy="6309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775402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应用介绍</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监察部历史分析系统</a:t>
            </a:r>
          </a:p>
        </p:txBody>
      </p:sp>
      <p:graphicFrame>
        <p:nvGraphicFramePr>
          <p:cNvPr id="6" name="图示 5"/>
          <p:cNvGraphicFramePr/>
          <p:nvPr>
            <p:extLst>
              <p:ext uri="{D42A27DB-BD31-4B8C-83A1-F6EECF244321}">
                <p14:modId xmlns:p14="http://schemas.microsoft.com/office/powerpoint/2010/main" val="1325355299"/>
              </p:ext>
            </p:extLst>
          </p:nvPr>
        </p:nvGraphicFramePr>
        <p:xfrm>
          <a:off x="251520" y="1124744"/>
          <a:ext cx="878497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568175"/>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监察部历史分析系统</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a:p>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dirty="0">
                <a:latin typeface="微软雅黑" pitchFamily="34" charset="-122"/>
                <a:ea typeface="微软雅黑" pitchFamily="34" charset="-122"/>
              </a:rPr>
              <a:t>成交回放模块</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日</a:t>
            </a:r>
            <a:r>
              <a:rPr lang="en-US" altLang="zh-CN" dirty="0" smtClean="0">
                <a:latin typeface="微软雅黑" pitchFamily="34" charset="-122"/>
                <a:ea typeface="微软雅黑" pitchFamily="34" charset="-122"/>
              </a:rPr>
              <a:t>K</a:t>
            </a:r>
            <a:r>
              <a:rPr lang="zh-CN" altLang="en-US" dirty="0" smtClean="0">
                <a:latin typeface="微软雅黑" pitchFamily="34" charset="-122"/>
                <a:ea typeface="微软雅黑" pitchFamily="34" charset="-122"/>
              </a:rPr>
              <a:t>线股价走势图</a:t>
            </a:r>
            <a:endPar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083" y="1325563"/>
            <a:ext cx="7558146" cy="510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云形标注 11"/>
          <p:cNvSpPr/>
          <p:nvPr/>
        </p:nvSpPr>
        <p:spPr>
          <a:xfrm>
            <a:off x="6156325" y="3573463"/>
            <a:ext cx="2736850" cy="1511300"/>
          </a:xfrm>
          <a:prstGeom prst="cloudCallout">
            <a:avLst>
              <a:gd name="adj1" fmla="val -58990"/>
              <a:gd name="adj2" fmla="val -65997"/>
            </a:avLst>
          </a:prstGeom>
          <a:solidFill>
            <a:srgbClr val="FFFFCC"/>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800" dirty="0">
                <a:solidFill>
                  <a:srgbClr val="0000FF"/>
                </a:solidFill>
                <a:latin typeface="微软雅黑" pitchFamily="34" charset="-122"/>
                <a:ea typeface="微软雅黑" pitchFamily="34" charset="-122"/>
                <a:cs typeface="Arial" pitchFamily="34" charset="0"/>
              </a:rPr>
              <a:t>以日</a:t>
            </a:r>
            <a:r>
              <a:rPr lang="en-US" altLang="zh-CN" sz="1800" dirty="0">
                <a:solidFill>
                  <a:srgbClr val="0000FF"/>
                </a:solidFill>
                <a:latin typeface="微软雅黑" pitchFamily="34" charset="-122"/>
                <a:ea typeface="微软雅黑" pitchFamily="34" charset="-122"/>
                <a:cs typeface="Arial" pitchFamily="34" charset="0"/>
              </a:rPr>
              <a:t>K</a:t>
            </a:r>
            <a:r>
              <a:rPr lang="zh-CN" altLang="en-US" sz="1800" dirty="0">
                <a:solidFill>
                  <a:srgbClr val="0000FF"/>
                </a:solidFill>
                <a:latin typeface="微软雅黑" pitchFamily="34" charset="-122"/>
                <a:ea typeface="微软雅黑" pitchFamily="34" charset="-122"/>
                <a:cs typeface="Arial" pitchFamily="34" charset="0"/>
              </a:rPr>
              <a:t>线为入口层层深入</a:t>
            </a:r>
          </a:p>
        </p:txBody>
      </p:sp>
    </p:spTree>
    <p:extLst>
      <p:ext uri="{BB962C8B-B14F-4D97-AF65-F5344CB8AC3E}">
        <p14:creationId xmlns:p14="http://schemas.microsoft.com/office/powerpoint/2010/main" val="919142654"/>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监察部历史分析系统</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a:p>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dirty="0">
                <a:latin typeface="微软雅黑" pitchFamily="34" charset="-122"/>
                <a:ea typeface="微软雅黑" pitchFamily="34" charset="-122"/>
              </a:rPr>
              <a:t>成交回放模块</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日内每分钟股价走势图</a:t>
            </a:r>
            <a:endPar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4" name="Picture 2" descr="D:\SystemReserved\weiy\Desktop\截图\成交回放-日内每分钟股价走势图.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25538"/>
            <a:ext cx="76946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云形标注 5"/>
          <p:cNvSpPr/>
          <p:nvPr/>
        </p:nvSpPr>
        <p:spPr>
          <a:xfrm>
            <a:off x="6156325" y="549275"/>
            <a:ext cx="3124200" cy="1150938"/>
          </a:xfrm>
          <a:prstGeom prst="cloudCallout">
            <a:avLst>
              <a:gd name="adj1" fmla="val -17826"/>
              <a:gd name="adj2" fmla="val 90255"/>
            </a:avLst>
          </a:prstGeom>
          <a:solidFill>
            <a:srgbClr val="FFFFCC"/>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800" dirty="0">
                <a:solidFill>
                  <a:srgbClr val="0000FF"/>
                </a:solidFill>
                <a:latin typeface="微软雅黑" pitchFamily="34" charset="-122"/>
                <a:ea typeface="微软雅黑" pitchFamily="34" charset="-122"/>
                <a:cs typeface="Arial" pitchFamily="34" charset="0"/>
              </a:rPr>
              <a:t>日内每分钟走势图</a:t>
            </a:r>
          </a:p>
        </p:txBody>
      </p:sp>
    </p:spTree>
    <p:extLst>
      <p:ext uri="{BB962C8B-B14F-4D97-AF65-F5344CB8AC3E}">
        <p14:creationId xmlns:p14="http://schemas.microsoft.com/office/powerpoint/2010/main" val="3117791611"/>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监察部历史分析系统</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a:p>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2400" dirty="0">
                <a:latin typeface="微软雅黑" pitchFamily="34" charset="-122"/>
                <a:ea typeface="微软雅黑" pitchFamily="34" charset="-122"/>
              </a:rPr>
              <a:t>成交回放模块</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分钟</a:t>
            </a:r>
            <a:r>
              <a:rPr lang="zh-CN" altLang="en-US" sz="2400" dirty="0">
                <a:latin typeface="微软雅黑" pitchFamily="34" charset="-122"/>
                <a:ea typeface="微软雅黑" pitchFamily="34" charset="-122"/>
              </a:rPr>
              <a:t>内</a:t>
            </a:r>
            <a:r>
              <a:rPr lang="zh-CN" altLang="en-US" sz="2400" dirty="0" smtClean="0">
                <a:latin typeface="微软雅黑" pitchFamily="34" charset="-122"/>
                <a:ea typeface="微软雅黑" pitchFamily="34" charset="-122"/>
              </a:rPr>
              <a:t>每秒股价走势图</a:t>
            </a:r>
            <a:endParaRPr lang="zh-CN" altLang="en-US" sz="2000" dirty="0">
              <a:latin typeface="微软雅黑" pitchFamily="34" charset="-122"/>
              <a:ea typeface="微软雅黑" pitchFamily="34" charset="-122"/>
            </a:endParaRPr>
          </a:p>
        </p:txBody>
      </p:sp>
      <p:pic>
        <p:nvPicPr>
          <p:cNvPr id="4" name="Picture 2" descr="D:\SystemReserved\weiy\Desktop\截图\成交回放-分钟内每秒股价走势图.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125538"/>
            <a:ext cx="77057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云形标注 5"/>
          <p:cNvSpPr/>
          <p:nvPr/>
        </p:nvSpPr>
        <p:spPr>
          <a:xfrm>
            <a:off x="6103938" y="188913"/>
            <a:ext cx="2881312" cy="1511300"/>
          </a:xfrm>
          <a:prstGeom prst="cloudCallout">
            <a:avLst>
              <a:gd name="adj1" fmla="val -16662"/>
              <a:gd name="adj2" fmla="val 91475"/>
            </a:avLst>
          </a:prstGeom>
          <a:solidFill>
            <a:srgbClr val="FFFFCC"/>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800" dirty="0">
                <a:solidFill>
                  <a:srgbClr val="0000FF"/>
                </a:solidFill>
                <a:latin typeface="微软雅黑" pitchFamily="34" charset="-122"/>
                <a:ea typeface="微软雅黑" pitchFamily="34" charset="-122"/>
                <a:cs typeface="Arial" pitchFamily="34" charset="0"/>
              </a:rPr>
              <a:t>1</a:t>
            </a:r>
            <a:r>
              <a:rPr lang="zh-CN" altLang="en-US" sz="1800" dirty="0">
                <a:solidFill>
                  <a:srgbClr val="0000FF"/>
                </a:solidFill>
                <a:latin typeface="微软雅黑" pitchFamily="34" charset="-122"/>
                <a:ea typeface="微软雅黑" pitchFamily="34" charset="-122"/>
                <a:cs typeface="Arial" pitchFamily="34" charset="0"/>
              </a:rPr>
              <a:t>分钟内每秒走势图，行情商软件里看不到的秒级信息</a:t>
            </a:r>
          </a:p>
        </p:txBody>
      </p:sp>
    </p:spTree>
    <p:extLst>
      <p:ext uri="{BB962C8B-B14F-4D97-AF65-F5344CB8AC3E}">
        <p14:creationId xmlns:p14="http://schemas.microsoft.com/office/powerpoint/2010/main" val="2815937484"/>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75" y="1084287"/>
            <a:ext cx="7639049" cy="515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监察部历史分析系统</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a:p>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2400" dirty="0">
                <a:latin typeface="微软雅黑" pitchFamily="34" charset="-122"/>
                <a:ea typeface="微软雅黑" pitchFamily="34" charset="-122"/>
              </a:rPr>
              <a:t>成交回放模块</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秒内每笔订单成交回放</a:t>
            </a:r>
            <a:endParaRPr lang="zh-CN" altLang="en-US" sz="2000" dirty="0">
              <a:latin typeface="微软雅黑" pitchFamily="34" charset="-122"/>
              <a:ea typeface="微软雅黑" pitchFamily="34" charset="-122"/>
            </a:endParaRPr>
          </a:p>
        </p:txBody>
      </p:sp>
      <p:sp>
        <p:nvSpPr>
          <p:cNvPr id="7" name="云形标注 6"/>
          <p:cNvSpPr/>
          <p:nvPr/>
        </p:nvSpPr>
        <p:spPr>
          <a:xfrm>
            <a:off x="6103938" y="188913"/>
            <a:ext cx="2881312" cy="1511300"/>
          </a:xfrm>
          <a:prstGeom prst="cloudCallout">
            <a:avLst>
              <a:gd name="adj1" fmla="val -16662"/>
              <a:gd name="adj2" fmla="val 91475"/>
            </a:avLst>
          </a:prstGeom>
          <a:solidFill>
            <a:srgbClr val="FFFFCC"/>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dirty="0">
                <a:solidFill>
                  <a:srgbClr val="0000FF"/>
                </a:solidFill>
                <a:latin typeface="微软雅黑" pitchFamily="34" charset="-122"/>
                <a:ea typeface="微软雅黑" pitchFamily="34" charset="-122"/>
                <a:cs typeface="Arial" pitchFamily="34" charset="0"/>
              </a:rPr>
              <a:t>1</a:t>
            </a:r>
            <a:r>
              <a:rPr lang="zh-CN" altLang="en-US" dirty="0">
                <a:solidFill>
                  <a:srgbClr val="0000FF"/>
                </a:solidFill>
                <a:latin typeface="微软雅黑" pitchFamily="34" charset="-122"/>
                <a:ea typeface="微软雅黑" pitchFamily="34" charset="-122"/>
                <a:cs typeface="Arial" pitchFamily="34" charset="0"/>
              </a:rPr>
              <a:t>分钟内每笔订单回放，让操纵市场价格的行为无处遁形</a:t>
            </a:r>
          </a:p>
        </p:txBody>
      </p:sp>
    </p:spTree>
    <p:extLst>
      <p:ext uri="{BB962C8B-B14F-4D97-AF65-F5344CB8AC3E}">
        <p14:creationId xmlns:p14="http://schemas.microsoft.com/office/powerpoint/2010/main" val="57012196"/>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5763" y="1123528"/>
            <a:ext cx="8372474" cy="525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监察部历史分析系统</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a:p>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维度信息查询模块</a:t>
            </a:r>
            <a:endParaRPr lang="zh-CN" altLang="en-US" sz="2000" dirty="0">
              <a:latin typeface="微软雅黑" pitchFamily="34" charset="-122"/>
              <a:ea typeface="微软雅黑" pitchFamily="34" charset="-122"/>
            </a:endParaRPr>
          </a:p>
        </p:txBody>
      </p:sp>
      <p:sp>
        <p:nvSpPr>
          <p:cNvPr id="9" name="圆角矩形标注 8"/>
          <p:cNvSpPr/>
          <p:nvPr/>
        </p:nvSpPr>
        <p:spPr>
          <a:xfrm>
            <a:off x="5292081" y="1738313"/>
            <a:ext cx="2304108" cy="792162"/>
          </a:xfrm>
          <a:prstGeom prst="wedgeRoundRectCallout">
            <a:avLst>
              <a:gd name="adj1" fmla="val 55816"/>
              <a:gd name="adj2" fmla="val 100980"/>
              <a:gd name="adj3" fmla="val 16667"/>
            </a:avLst>
          </a:prstGeom>
          <a:solidFill>
            <a:srgbClr val="FFFFCC"/>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dirty="0">
                <a:solidFill>
                  <a:srgbClr val="0000FF"/>
                </a:solidFill>
                <a:latin typeface="微软雅黑" pitchFamily="34" charset="-122"/>
                <a:ea typeface="微软雅黑" pitchFamily="34" charset="-122"/>
              </a:rPr>
              <a:t>用户可选择四大维度：会员、营业部、</a:t>
            </a:r>
            <a:r>
              <a:rPr lang="en-US" altLang="zh-CN" dirty="0">
                <a:solidFill>
                  <a:srgbClr val="0000FF"/>
                </a:solidFill>
                <a:latin typeface="微软雅黑" pitchFamily="34" charset="-122"/>
                <a:ea typeface="微软雅黑" pitchFamily="34" charset="-122"/>
              </a:rPr>
              <a:t>PBU</a:t>
            </a:r>
            <a:r>
              <a:rPr lang="zh-CN" altLang="en-US" dirty="0">
                <a:solidFill>
                  <a:srgbClr val="0000FF"/>
                </a:solidFill>
                <a:latin typeface="微软雅黑" pitchFamily="34" charset="-122"/>
                <a:ea typeface="微软雅黑" pitchFamily="34" charset="-122"/>
              </a:rPr>
              <a:t>、账户</a:t>
            </a:r>
          </a:p>
        </p:txBody>
      </p:sp>
      <p:sp>
        <p:nvSpPr>
          <p:cNvPr id="10" name="圆角矩形标注 9"/>
          <p:cNvSpPr/>
          <p:nvPr/>
        </p:nvSpPr>
        <p:spPr>
          <a:xfrm>
            <a:off x="5292082" y="2997200"/>
            <a:ext cx="2273944" cy="792163"/>
          </a:xfrm>
          <a:prstGeom prst="wedgeRoundRectCallout">
            <a:avLst>
              <a:gd name="adj1" fmla="val 59596"/>
              <a:gd name="adj2" fmla="val 100980"/>
              <a:gd name="adj3" fmla="val 16667"/>
            </a:avLst>
          </a:prstGeom>
          <a:solidFill>
            <a:srgbClr val="FFFFCC"/>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dirty="0">
                <a:solidFill>
                  <a:srgbClr val="0000FF"/>
                </a:solidFill>
                <a:latin typeface="微软雅黑" pitchFamily="34" charset="-122"/>
                <a:ea typeface="微软雅黑" pitchFamily="34" charset="-122"/>
              </a:rPr>
              <a:t>统计指标项可随用户维度变化而更新</a:t>
            </a:r>
          </a:p>
        </p:txBody>
      </p:sp>
    </p:spTree>
    <p:extLst>
      <p:ext uri="{BB962C8B-B14F-4D97-AF65-F5344CB8AC3E}">
        <p14:creationId xmlns:p14="http://schemas.microsoft.com/office/powerpoint/2010/main" val="385888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监察部历史分析系统</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a:p>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维度信息查询模块</a:t>
            </a:r>
            <a:endParaRPr lang="zh-CN" altLang="en-US" sz="2000" dirty="0">
              <a:latin typeface="微软雅黑" pitchFamily="34" charset="-122"/>
              <a:ea typeface="微软雅黑" pitchFamily="34" charset="-122"/>
            </a:endParaRPr>
          </a:p>
        </p:txBody>
      </p:sp>
      <p:pic>
        <p:nvPicPr>
          <p:cNvPr id="6" name="Picture 2" descr="D:\SystemReserved\weiy\Desktop\截图\维度信息查询-会员维度持股曲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8424862"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标注 6"/>
          <p:cNvSpPr/>
          <p:nvPr/>
        </p:nvSpPr>
        <p:spPr>
          <a:xfrm>
            <a:off x="3635897" y="4508500"/>
            <a:ext cx="2231504" cy="1008732"/>
          </a:xfrm>
          <a:prstGeom prst="wedgeRoundRectCallout">
            <a:avLst>
              <a:gd name="adj1" fmla="val 80854"/>
              <a:gd name="adj2" fmla="val -72183"/>
              <a:gd name="adj3" fmla="val 16667"/>
            </a:avLst>
          </a:prstGeom>
          <a:solidFill>
            <a:srgbClr val="FFFFCC"/>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dirty="0">
                <a:solidFill>
                  <a:srgbClr val="0000FF"/>
                </a:solidFill>
                <a:latin typeface="微软雅黑" pitchFamily="34" charset="-122"/>
                <a:ea typeface="微软雅黑" pitchFamily="34" charset="-122"/>
              </a:rPr>
              <a:t>可以按用户需要查看该会员下所有客户对该股票的每日持仓情况变动曲线</a:t>
            </a:r>
          </a:p>
        </p:txBody>
      </p:sp>
    </p:spTree>
    <p:extLst>
      <p:ext uri="{BB962C8B-B14F-4D97-AF65-F5344CB8AC3E}">
        <p14:creationId xmlns:p14="http://schemas.microsoft.com/office/powerpoint/2010/main" val="2107120982"/>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债券部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债券风险监控</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10" y="840792"/>
            <a:ext cx="8967787" cy="546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云形标注 8"/>
          <p:cNvSpPr/>
          <p:nvPr/>
        </p:nvSpPr>
        <p:spPr>
          <a:xfrm>
            <a:off x="4504282" y="3775075"/>
            <a:ext cx="3816350" cy="2160588"/>
          </a:xfrm>
          <a:prstGeom prst="cloudCallout">
            <a:avLst>
              <a:gd name="adj1" fmla="val 44120"/>
              <a:gd name="adj2" fmla="val 57169"/>
            </a:avLst>
          </a:prstGeom>
          <a:solidFill>
            <a:srgbClr val="FFFFCC"/>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800" dirty="0">
                <a:solidFill>
                  <a:srgbClr val="0000FF"/>
                </a:solidFill>
                <a:latin typeface="微软雅黑" pitchFamily="34" charset="-122"/>
                <a:ea typeface="微软雅黑" pitchFamily="34" charset="-122"/>
                <a:cs typeface="Arial" pitchFamily="34" charset="0"/>
              </a:rPr>
              <a:t>密切监控上交所挂牌交易债券的动态，协助监管部门及时掌控并化解市场风险</a:t>
            </a:r>
          </a:p>
        </p:txBody>
      </p:sp>
    </p:spTree>
    <p:extLst>
      <p:ext uri="{BB962C8B-B14F-4D97-AF65-F5344CB8AC3E}">
        <p14:creationId xmlns:p14="http://schemas.microsoft.com/office/powerpoint/2010/main" val="242876755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bwMode="auto">
          <a:xfrm>
            <a:off x="0" y="0"/>
            <a:ext cx="493204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数据基础设施</a:t>
            </a:r>
          </a:p>
        </p:txBody>
      </p:sp>
      <p:graphicFrame>
        <p:nvGraphicFramePr>
          <p:cNvPr id="3" name="图示 2"/>
          <p:cNvGraphicFramePr/>
          <p:nvPr>
            <p:extLst>
              <p:ext uri="{D42A27DB-BD31-4B8C-83A1-F6EECF244321}">
                <p14:modId xmlns:p14="http://schemas.microsoft.com/office/powerpoint/2010/main" val="730172837"/>
              </p:ext>
            </p:extLst>
          </p:nvPr>
        </p:nvGraphicFramePr>
        <p:xfrm>
          <a:off x="0" y="1124744"/>
          <a:ext cx="9144000" cy="230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3"/>
          <p:cNvSpPr>
            <a:spLocks noChangeArrowheads="1"/>
          </p:cNvSpPr>
          <p:nvPr/>
        </p:nvSpPr>
        <p:spPr bwMode="auto">
          <a:xfrm>
            <a:off x="568958" y="3652044"/>
            <a:ext cx="1897062"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同城灾备主从双系统</a:t>
            </a:r>
            <a:endParaRPr lang="en-US" altLang="zh-CN" sz="1400" b="0" dirty="0">
              <a:latin typeface="微软雅黑" pitchFamily="34" charset="-122"/>
              <a:ea typeface="微软雅黑" pitchFamily="34" charset="-122"/>
            </a:endParaRPr>
          </a:p>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信息披露</a:t>
            </a:r>
            <a:endParaRPr lang="en-US" altLang="zh-CN" sz="1400" b="0" dirty="0">
              <a:latin typeface="微软雅黑" pitchFamily="34" charset="-122"/>
              <a:ea typeface="微软雅黑" pitchFamily="34" charset="-122"/>
            </a:endParaRPr>
          </a:p>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计费系统</a:t>
            </a:r>
          </a:p>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统计报表系统</a:t>
            </a:r>
          </a:p>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信息产品生产系统</a:t>
            </a:r>
            <a:endParaRPr lang="en-US" altLang="zh-CN" sz="1400" b="0" dirty="0">
              <a:latin typeface="微软雅黑" pitchFamily="34" charset="-122"/>
              <a:ea typeface="微软雅黑" pitchFamily="34" charset="-122"/>
            </a:endParaRPr>
          </a:p>
          <a:p>
            <a:pPr marL="179388" lvl="1" indent="-1588" algn="l">
              <a:spcBef>
                <a:spcPct val="40000"/>
              </a:spcBef>
              <a:buClr>
                <a:srgbClr val="FF0000"/>
              </a:buClr>
              <a:buSzPct val="90000"/>
              <a:buFont typeface="Wide Latin" pitchFamily="18" charset="0"/>
              <a:buChar char="-"/>
            </a:pPr>
            <a:r>
              <a:rPr lang="en-US" altLang="zh-CN" sz="1400" b="0" dirty="0">
                <a:latin typeface="微软雅黑" pitchFamily="34" charset="-122"/>
                <a:ea typeface="微软雅黑" pitchFamily="34" charset="-122"/>
              </a:rPr>
              <a:t>……</a:t>
            </a:r>
            <a:endParaRPr lang="zh-CN" altLang="en-US" sz="1400" b="0" dirty="0">
              <a:latin typeface="微软雅黑" pitchFamily="34" charset="-122"/>
              <a:ea typeface="微软雅黑" pitchFamily="34" charset="-122"/>
            </a:endParaRPr>
          </a:p>
        </p:txBody>
      </p:sp>
      <p:sp>
        <p:nvSpPr>
          <p:cNvPr id="16" name="Rectangle 25"/>
          <p:cNvSpPr>
            <a:spLocks noChangeArrowheads="1"/>
          </p:cNvSpPr>
          <p:nvPr/>
        </p:nvSpPr>
        <p:spPr bwMode="auto">
          <a:xfrm>
            <a:off x="2699792" y="3630613"/>
            <a:ext cx="2228850" cy="81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上市公司</a:t>
            </a:r>
            <a:r>
              <a:rPr lang="en-US" altLang="zh-CN" sz="1400" b="0" dirty="0">
                <a:latin typeface="微软雅黑" pitchFamily="34" charset="-122"/>
                <a:ea typeface="微软雅黑" pitchFamily="34" charset="-122"/>
              </a:rPr>
              <a:t>XBRL</a:t>
            </a:r>
          </a:p>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基金</a:t>
            </a:r>
            <a:r>
              <a:rPr lang="en-US" altLang="zh-CN" sz="1400" b="0" dirty="0">
                <a:latin typeface="微软雅黑" pitchFamily="34" charset="-122"/>
                <a:ea typeface="微软雅黑" pitchFamily="34" charset="-122"/>
              </a:rPr>
              <a:t>XBRL</a:t>
            </a:r>
          </a:p>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相关部门业务扫描文档</a:t>
            </a:r>
          </a:p>
        </p:txBody>
      </p:sp>
      <p:sp>
        <p:nvSpPr>
          <p:cNvPr id="18" name="Rectangle 26"/>
          <p:cNvSpPr>
            <a:spLocks noChangeArrowheads="1"/>
          </p:cNvSpPr>
          <p:nvPr/>
        </p:nvSpPr>
        <p:spPr bwMode="auto">
          <a:xfrm>
            <a:off x="4788024" y="3659188"/>
            <a:ext cx="2227263" cy="155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交易上游业务系统</a:t>
            </a:r>
            <a:r>
              <a:rPr lang="en-US" altLang="zh-CN" sz="1400" b="0" dirty="0">
                <a:latin typeface="微软雅黑" pitchFamily="34" charset="-122"/>
                <a:ea typeface="微软雅黑" pitchFamily="34" charset="-122"/>
              </a:rPr>
              <a:t>(</a:t>
            </a:r>
            <a:r>
              <a:rPr lang="zh-CN" altLang="en-US" sz="1000" b="0" dirty="0">
                <a:latin typeface="微软雅黑" pitchFamily="34" charset="-122"/>
                <a:ea typeface="微软雅黑" pitchFamily="34" charset="-122"/>
              </a:rPr>
              <a:t>上市公司、会籍、债基等</a:t>
            </a:r>
            <a:r>
              <a:rPr lang="en-US" altLang="zh-CN" sz="1400" b="0" dirty="0">
                <a:latin typeface="微软雅黑" pitchFamily="34" charset="-122"/>
                <a:ea typeface="微软雅黑" pitchFamily="34" charset="-122"/>
              </a:rPr>
              <a:t>)</a:t>
            </a:r>
          </a:p>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交易下游业务系统（</a:t>
            </a:r>
            <a:r>
              <a:rPr lang="zh-CN" altLang="en-US" sz="1000" b="0" dirty="0">
                <a:latin typeface="微软雅黑" pitchFamily="34" charset="-122"/>
                <a:ea typeface="微软雅黑" pitchFamily="34" charset="-122"/>
              </a:rPr>
              <a:t>统计、内部网等</a:t>
            </a:r>
            <a:r>
              <a:rPr lang="en-US" altLang="zh-CN" sz="1400" b="0" dirty="0">
                <a:latin typeface="微软雅黑" pitchFamily="34" charset="-122"/>
                <a:ea typeface="微软雅黑" pitchFamily="34" charset="-122"/>
              </a:rPr>
              <a:t>)</a:t>
            </a:r>
            <a:r>
              <a:rPr lang="zh-CN" altLang="en-US" sz="1400" b="0" dirty="0">
                <a:latin typeface="微软雅黑" pitchFamily="34" charset="-122"/>
                <a:ea typeface="微软雅黑" pitchFamily="34" charset="-122"/>
              </a:rPr>
              <a:t> </a:t>
            </a:r>
          </a:p>
          <a:p>
            <a:pPr marL="179388" lvl="1" indent="-1588"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指数系统</a:t>
            </a:r>
          </a:p>
          <a:p>
            <a:pPr marL="179388" lvl="1" indent="-1588" algn="l">
              <a:spcBef>
                <a:spcPct val="40000"/>
              </a:spcBef>
              <a:buClr>
                <a:srgbClr val="FF0000"/>
              </a:buClr>
              <a:buSzPct val="90000"/>
              <a:buFont typeface="Wide Latin" pitchFamily="18" charset="0"/>
              <a:buChar char="-"/>
            </a:pPr>
            <a:r>
              <a:rPr lang="en-US" altLang="zh-CN" sz="1400" b="0" dirty="0">
                <a:latin typeface="微软雅黑" pitchFamily="34" charset="-122"/>
                <a:ea typeface="微软雅黑" pitchFamily="34" charset="-122"/>
              </a:rPr>
              <a:t>……</a:t>
            </a:r>
            <a:endParaRPr lang="zh-CN" altLang="en-US" sz="1400" b="0" dirty="0">
              <a:latin typeface="微软雅黑" pitchFamily="34" charset="-122"/>
              <a:ea typeface="微软雅黑" pitchFamily="34" charset="-122"/>
            </a:endParaRPr>
          </a:p>
        </p:txBody>
      </p:sp>
      <p:sp>
        <p:nvSpPr>
          <p:cNvPr id="19" name="Rectangle 24"/>
          <p:cNvSpPr>
            <a:spLocks noChangeArrowheads="1"/>
          </p:cNvSpPr>
          <p:nvPr/>
        </p:nvSpPr>
        <p:spPr bwMode="auto">
          <a:xfrm>
            <a:off x="7092280" y="3630613"/>
            <a:ext cx="1924050"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79388" lvl="1"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深圳</a:t>
            </a:r>
          </a:p>
          <a:p>
            <a:pPr marL="179388" lvl="1"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交易环境（</a:t>
            </a:r>
            <a:r>
              <a:rPr lang="zh-CN" altLang="en-US" sz="1000" b="0" dirty="0">
                <a:latin typeface="微软雅黑" pitchFamily="34" charset="-122"/>
                <a:ea typeface="微软雅黑" pitchFamily="34" charset="-122"/>
              </a:rPr>
              <a:t>新交易、固定收益、大宗交易</a:t>
            </a:r>
            <a:r>
              <a:rPr lang="en-US" altLang="zh-CN" sz="1400" b="0" dirty="0">
                <a:latin typeface="微软雅黑" pitchFamily="34" charset="-122"/>
                <a:ea typeface="微软雅黑" pitchFamily="34" charset="-122"/>
              </a:rPr>
              <a:t>)</a:t>
            </a:r>
          </a:p>
          <a:p>
            <a:pPr marL="179388" lvl="1" algn="l">
              <a:spcBef>
                <a:spcPct val="40000"/>
              </a:spcBef>
              <a:buClr>
                <a:srgbClr val="FF0000"/>
              </a:buClr>
              <a:buSzPct val="90000"/>
              <a:buFont typeface="Wide Latin" pitchFamily="18" charset="0"/>
              <a:buChar char="-"/>
            </a:pPr>
            <a:r>
              <a:rPr lang="zh-CN" altLang="en-US" sz="1400" b="0" dirty="0">
                <a:latin typeface="微软雅黑" pitchFamily="34" charset="-122"/>
                <a:ea typeface="微软雅黑" pitchFamily="34" charset="-122"/>
              </a:rPr>
              <a:t>磁带异地保存</a:t>
            </a:r>
          </a:p>
        </p:txBody>
      </p:sp>
    </p:spTree>
    <p:extLst>
      <p:ext uri="{BB962C8B-B14F-4D97-AF65-F5344CB8AC3E}">
        <p14:creationId xmlns:p14="http://schemas.microsoft.com/office/powerpoint/2010/main" val="2724735905"/>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债券部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债券市场概览</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1456993"/>
            <a:ext cx="9143998" cy="540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80040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信息中心</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证券栏目</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3" y="908720"/>
            <a:ext cx="9138094" cy="5949279"/>
          </a:xfrm>
          <a:prstGeom prst="rect">
            <a:avLst/>
          </a:prstGeom>
          <a:noFill/>
          <a:ln w="1">
            <a:noFill/>
            <a:miter lim="800000"/>
            <a:headEnd/>
            <a:tailEnd type="none" w="med" len="med"/>
          </a:ln>
          <a:effectLst/>
        </p:spPr>
      </p:pic>
    </p:spTree>
    <p:extLst>
      <p:ext uri="{BB962C8B-B14F-4D97-AF65-F5344CB8AC3E}">
        <p14:creationId xmlns:p14="http://schemas.microsoft.com/office/powerpoint/2010/main" val="352246693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财务部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计费预估</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836860"/>
            <a:ext cx="9143999"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093705"/>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公司管理部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异常波动证券</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05" y="1096906"/>
            <a:ext cx="9133294" cy="5695214"/>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5132997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交易管理部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融资融券多维分析</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865584"/>
            <a:ext cx="9143998" cy="601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32997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基金与衍生品部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-ETF</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流动性服务商评级</a:t>
            </a:r>
            <a:endPar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836712"/>
            <a:ext cx="9115424" cy="556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71422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8820472" cy="1124744"/>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会员</a:t>
            </a: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部</a:t>
            </a: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约定购回统计应用</a:t>
            </a:r>
            <a:endParaRPr lang="en-US" altLang="zh-CN"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052736"/>
            <a:ext cx="9143999" cy="555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71422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endParaRPr lang="zh-CN" altLang="en-US" smtClean="0"/>
          </a:p>
        </p:txBody>
      </p:sp>
      <p:pic>
        <p:nvPicPr>
          <p:cNvPr id="8195" name="内容占位符 3" descr="A3.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extLst>
      <p:ext uri="{BB962C8B-B14F-4D97-AF65-F5344CB8AC3E}">
        <p14:creationId xmlns:p14="http://schemas.microsoft.com/office/powerpoint/2010/main" val="1635898129"/>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8"/>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727" y="908720"/>
            <a:ext cx="8705357" cy="5518149"/>
          </a:xfrm>
          <a:prstGeom prst="rect">
            <a:avLst/>
          </a:prstGeom>
          <a:noFill/>
          <a:ln>
            <a:noFill/>
          </a:ln>
          <a:effectLst/>
          <a:extLst>
            <a:ext uri="{909E8E84-426E-40DD-AFC4-6F175D3DCCD1}">
              <a14:hiddenFill xmlns:a14="http://schemas.microsoft.com/office/drawing/2010/main">
                <a:gradFill rotWithShape="1">
                  <a:gsLst>
                    <a:gs pos="0">
                      <a:srgbClr val="4D6680"/>
                    </a:gs>
                    <a:gs pos="50000">
                      <a:srgbClr val="99CCFF"/>
                    </a:gs>
                    <a:gs pos="100000">
                      <a:srgbClr val="4D6680"/>
                    </a:gs>
                  </a:gsLst>
                  <a:lin ang="5400000" scaled="1"/>
                </a:gra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标题 1"/>
          <p:cNvSpPr txBox="1">
            <a:spLocks/>
          </p:cNvSpPr>
          <p:nvPr/>
        </p:nvSpPr>
        <p:spPr bwMode="auto">
          <a:xfrm>
            <a:off x="0" y="0"/>
            <a:ext cx="6660232"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仓库现状</a:t>
            </a:r>
            <a:r>
              <a:rPr lang="en-US" altLang="zh-CN"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双系统</a:t>
            </a:r>
            <a:r>
              <a:rPr lang="zh-CN" altLang="en-US" sz="360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物理</a:t>
            </a:r>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架构</a:t>
            </a:r>
          </a:p>
        </p:txBody>
      </p:sp>
      <p:sp>
        <p:nvSpPr>
          <p:cNvPr id="11" name="Oval 4"/>
          <p:cNvSpPr>
            <a:spLocks noChangeArrowheads="1"/>
          </p:cNvSpPr>
          <p:nvPr/>
        </p:nvSpPr>
        <p:spPr bwMode="auto">
          <a:xfrm>
            <a:off x="395412" y="2996282"/>
            <a:ext cx="144462" cy="144463"/>
          </a:xfrm>
          <a:prstGeom prst="ellipse">
            <a:avLst/>
          </a:prstGeom>
          <a:solidFill>
            <a:schemeClr val="accent1"/>
          </a:solidFill>
          <a:ln w="2540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5"/>
          <p:cNvSpPr>
            <a:spLocks noChangeArrowheads="1"/>
          </p:cNvSpPr>
          <p:nvPr/>
        </p:nvSpPr>
        <p:spPr bwMode="auto">
          <a:xfrm>
            <a:off x="395412" y="2997870"/>
            <a:ext cx="144462" cy="144462"/>
          </a:xfrm>
          <a:prstGeom prst="ellipse">
            <a:avLst/>
          </a:prstGeom>
          <a:solidFill>
            <a:schemeClr val="accent1"/>
          </a:solidFill>
          <a:ln w="2540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8"/>
          <p:cNvSpPr>
            <a:spLocks noChangeArrowheads="1"/>
          </p:cNvSpPr>
          <p:nvPr/>
        </p:nvSpPr>
        <p:spPr bwMode="auto">
          <a:xfrm>
            <a:off x="1115616" y="2479402"/>
            <a:ext cx="661988" cy="1008062"/>
          </a:xfrm>
          <a:prstGeom prst="rightArrow">
            <a:avLst>
              <a:gd name="adj1" fmla="val 50000"/>
              <a:gd name="adj2" fmla="val 25000"/>
            </a:avLst>
          </a:prstGeom>
          <a:solidFill>
            <a:schemeClr val="accent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lIns="0" tIns="0" rIns="0" bIns="0" anchor="ctr"/>
          <a:lstStyle/>
          <a:p>
            <a:pPr algn="ctr"/>
            <a:r>
              <a:rPr lang="en-US" altLang="zh-CN" sz="1100" b="0" dirty="0">
                <a:solidFill>
                  <a:schemeClr val="tx1"/>
                </a:solidFill>
                <a:latin typeface="微软雅黑" pitchFamily="34" charset="-122"/>
                <a:ea typeface="微软雅黑" pitchFamily="34" charset="-122"/>
              </a:rPr>
              <a:t>ETL</a:t>
            </a:r>
          </a:p>
          <a:p>
            <a:pPr algn="ctr"/>
            <a:r>
              <a:rPr lang="en-US" altLang="zh-CN" sz="1100" b="0" dirty="0">
                <a:solidFill>
                  <a:schemeClr val="tx1"/>
                </a:solidFill>
                <a:latin typeface="微软雅黑" pitchFamily="34" charset="-122"/>
                <a:ea typeface="微软雅黑" pitchFamily="34" charset="-122"/>
              </a:rPr>
              <a:t>Dual</a:t>
            </a:r>
          </a:p>
          <a:p>
            <a:pPr algn="ctr"/>
            <a:r>
              <a:rPr lang="en-US" altLang="zh-CN" sz="1100" b="0" dirty="0">
                <a:solidFill>
                  <a:schemeClr val="tx1"/>
                </a:solidFill>
                <a:latin typeface="微软雅黑" pitchFamily="34" charset="-122"/>
                <a:ea typeface="微软雅黑" pitchFamily="34" charset="-122"/>
              </a:rPr>
              <a:t>Load</a:t>
            </a:r>
          </a:p>
        </p:txBody>
      </p:sp>
      <p:sp>
        <p:nvSpPr>
          <p:cNvPr id="17" name="AutoShape 9"/>
          <p:cNvSpPr>
            <a:spLocks noChangeArrowheads="1"/>
          </p:cNvSpPr>
          <p:nvPr/>
        </p:nvSpPr>
        <p:spPr bwMode="auto">
          <a:xfrm>
            <a:off x="2072879" y="2350814"/>
            <a:ext cx="1562100" cy="2374900"/>
          </a:xfrm>
          <a:prstGeom prst="upDownArrow">
            <a:avLst>
              <a:gd name="adj1" fmla="val 50000"/>
              <a:gd name="adj2" fmla="val 30407"/>
            </a:avLst>
          </a:prstGeom>
          <a:solidFill>
            <a:schemeClr val="accent1">
              <a:alpha val="79999"/>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p>
            <a:pPr algn="ctr"/>
            <a:r>
              <a:rPr lang="zh-CN" altLang="en-US" sz="1200" b="0" dirty="0">
                <a:solidFill>
                  <a:schemeClr val="tx1"/>
                </a:solidFill>
                <a:latin typeface="微软雅黑" pitchFamily="34" charset="-122"/>
                <a:ea typeface="微软雅黑" pitchFamily="34" charset="-122"/>
              </a:rPr>
              <a:t>程序</a:t>
            </a:r>
            <a:br>
              <a:rPr lang="zh-CN" altLang="en-US" sz="1200" b="0" dirty="0">
                <a:solidFill>
                  <a:schemeClr val="tx1"/>
                </a:solidFill>
                <a:latin typeface="微软雅黑" pitchFamily="34" charset="-122"/>
                <a:ea typeface="微软雅黑" pitchFamily="34" charset="-122"/>
              </a:rPr>
            </a:br>
            <a:r>
              <a:rPr lang="zh-CN" altLang="en-US" sz="1200" b="0" dirty="0">
                <a:solidFill>
                  <a:schemeClr val="tx1"/>
                </a:solidFill>
                <a:latin typeface="微软雅黑" pitchFamily="34" charset="-122"/>
                <a:ea typeface="微软雅黑" pitchFamily="34" charset="-122"/>
              </a:rPr>
              <a:t>源代码</a:t>
            </a:r>
            <a:br>
              <a:rPr lang="zh-CN" altLang="en-US" sz="1200" b="0" dirty="0">
                <a:solidFill>
                  <a:schemeClr val="tx1"/>
                </a:solidFill>
                <a:latin typeface="微软雅黑" pitchFamily="34" charset="-122"/>
                <a:ea typeface="微软雅黑" pitchFamily="34" charset="-122"/>
              </a:rPr>
            </a:br>
            <a:r>
              <a:rPr lang="zh-CN" altLang="en-US" sz="1200" b="0" dirty="0">
                <a:solidFill>
                  <a:schemeClr val="tx1"/>
                </a:solidFill>
                <a:latin typeface="微软雅黑" pitchFamily="34" charset="-122"/>
                <a:ea typeface="微软雅黑" pitchFamily="34" charset="-122"/>
              </a:rPr>
              <a:t>数据字典检查</a:t>
            </a:r>
          </a:p>
        </p:txBody>
      </p:sp>
      <p:sp>
        <p:nvSpPr>
          <p:cNvPr id="18" name="AutoShape 10"/>
          <p:cNvSpPr>
            <a:spLocks noChangeArrowheads="1"/>
          </p:cNvSpPr>
          <p:nvPr/>
        </p:nvSpPr>
        <p:spPr bwMode="auto">
          <a:xfrm>
            <a:off x="4100116" y="2350814"/>
            <a:ext cx="1560513" cy="2374900"/>
          </a:xfrm>
          <a:prstGeom prst="upDownArrow">
            <a:avLst>
              <a:gd name="adj1" fmla="val 50000"/>
              <a:gd name="adj2" fmla="val 30437"/>
            </a:avLst>
          </a:prstGeom>
          <a:solidFill>
            <a:schemeClr val="accent1">
              <a:alpha val="79999"/>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p>
            <a:pPr algn="ctr"/>
            <a:r>
              <a:rPr lang="zh-CN" altLang="en-US" sz="1200" b="0">
                <a:solidFill>
                  <a:schemeClr val="tx1"/>
                </a:solidFill>
                <a:latin typeface="微软雅黑" pitchFamily="34" charset="-122"/>
                <a:ea typeface="微软雅黑" pitchFamily="34" charset="-122"/>
              </a:rPr>
              <a:t>加载数据</a:t>
            </a:r>
            <a:br>
              <a:rPr lang="zh-CN" altLang="en-US" sz="1200" b="0">
                <a:solidFill>
                  <a:schemeClr val="tx1"/>
                </a:solidFill>
                <a:latin typeface="微软雅黑" pitchFamily="34" charset="-122"/>
                <a:ea typeface="微软雅黑" pitchFamily="34" charset="-122"/>
              </a:rPr>
            </a:br>
            <a:r>
              <a:rPr lang="zh-CN" altLang="en-US" sz="1200" b="0">
                <a:solidFill>
                  <a:schemeClr val="tx1"/>
                </a:solidFill>
                <a:latin typeface="微软雅黑" pitchFamily="34" charset="-122"/>
                <a:ea typeface="微软雅黑" pitchFamily="34" charset="-122"/>
              </a:rPr>
              <a:t>一致性</a:t>
            </a:r>
            <a:br>
              <a:rPr lang="zh-CN" altLang="en-US" sz="1200" b="0">
                <a:solidFill>
                  <a:schemeClr val="tx1"/>
                </a:solidFill>
                <a:latin typeface="微软雅黑" pitchFamily="34" charset="-122"/>
                <a:ea typeface="微软雅黑" pitchFamily="34" charset="-122"/>
              </a:rPr>
            </a:br>
            <a:r>
              <a:rPr lang="zh-CN" altLang="en-US" sz="1200" b="0">
                <a:solidFill>
                  <a:schemeClr val="tx1"/>
                </a:solidFill>
                <a:latin typeface="微软雅黑" pitchFamily="34" charset="-122"/>
                <a:ea typeface="微软雅黑" pitchFamily="34" charset="-122"/>
              </a:rPr>
              <a:t>检查</a:t>
            </a:r>
          </a:p>
        </p:txBody>
      </p:sp>
      <p:sp>
        <p:nvSpPr>
          <p:cNvPr id="19" name="AutoShape 11"/>
          <p:cNvSpPr>
            <a:spLocks noChangeArrowheads="1"/>
          </p:cNvSpPr>
          <p:nvPr/>
        </p:nvSpPr>
        <p:spPr bwMode="auto">
          <a:xfrm>
            <a:off x="5971779" y="2422252"/>
            <a:ext cx="1562100" cy="2374900"/>
          </a:xfrm>
          <a:prstGeom prst="upDownArrow">
            <a:avLst>
              <a:gd name="adj1" fmla="val 50000"/>
              <a:gd name="adj2" fmla="val 30407"/>
            </a:avLst>
          </a:prstGeom>
          <a:solidFill>
            <a:schemeClr val="accent1">
              <a:alpha val="79999"/>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p>
            <a:pPr algn="ctr"/>
            <a:r>
              <a:rPr lang="zh-CN" altLang="en-US" sz="1200" b="0">
                <a:solidFill>
                  <a:schemeClr val="tx1"/>
                </a:solidFill>
                <a:latin typeface="微软雅黑" pitchFamily="34" charset="-122"/>
                <a:ea typeface="微软雅黑" pitchFamily="34" charset="-122"/>
              </a:rPr>
              <a:t>输出数据</a:t>
            </a:r>
            <a:br>
              <a:rPr lang="zh-CN" altLang="en-US" sz="1200" b="0">
                <a:solidFill>
                  <a:schemeClr val="tx1"/>
                </a:solidFill>
                <a:latin typeface="微软雅黑" pitchFamily="34" charset="-122"/>
                <a:ea typeface="微软雅黑" pitchFamily="34" charset="-122"/>
              </a:rPr>
            </a:br>
            <a:r>
              <a:rPr lang="zh-CN" altLang="en-US" sz="1200" b="0">
                <a:solidFill>
                  <a:schemeClr val="tx1"/>
                </a:solidFill>
                <a:latin typeface="微软雅黑" pitchFamily="34" charset="-122"/>
                <a:ea typeface="微软雅黑" pitchFamily="34" charset="-122"/>
              </a:rPr>
              <a:t>一致性</a:t>
            </a:r>
            <a:br>
              <a:rPr lang="zh-CN" altLang="en-US" sz="1200" b="0">
                <a:solidFill>
                  <a:schemeClr val="tx1"/>
                </a:solidFill>
                <a:latin typeface="微软雅黑" pitchFamily="34" charset="-122"/>
                <a:ea typeface="微软雅黑" pitchFamily="34" charset="-122"/>
              </a:rPr>
            </a:br>
            <a:r>
              <a:rPr lang="zh-CN" altLang="en-US" sz="1200" b="0">
                <a:solidFill>
                  <a:schemeClr val="tx1"/>
                </a:solidFill>
                <a:latin typeface="微软雅黑" pitchFamily="34" charset="-122"/>
                <a:ea typeface="微软雅黑" pitchFamily="34" charset="-122"/>
              </a:rPr>
              <a:t>检查</a:t>
            </a:r>
          </a:p>
        </p:txBody>
      </p:sp>
    </p:spTree>
    <p:extLst>
      <p:ext uri="{BB962C8B-B14F-4D97-AF65-F5344CB8AC3E}">
        <p14:creationId xmlns:p14="http://schemas.microsoft.com/office/powerpoint/2010/main" val="352638942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endCondLst>
                                    <p:cond evt="onNext" delay="0">
                                      <p:tgtEl>
                                        <p:sldTgt/>
                                      </p:tgtEl>
                                    </p:cond>
                                  </p:endCondLst>
                                  <p:childTnLst>
                                    <p:animMotion origin="layout" path="M -0.01562 -0.00046 C -0.00312 0.0037 0.00764 -0.02361 0.01841 0.00579 C 0.02413 0.00579 0.01875 -0.0007 0.01841 0.00023 C 0.01823 0.00116 0.01598 -0.0081 0.01632 0.01111 C 0.0165 0.03032 0.01841 0.07222 0.01927 0.11458 C 0.02014 0.15717 0.01893 0.23796 0.02136 0.26597 C 0.02379 0.29421 -0.00677 0.27986 0.03438 0.28241 C 0.07518 0.28657 0.18924 0.28055 0.26893 0.28055 C 0.34844 0.28055 0.46146 0.28194 0.51216 0.28241 " pathEditMode="relative" rAng="0" ptsTypes="faaaaafaf">
                                      <p:cBhvr>
                                        <p:cTn id="6" dur="5000" fill="hold"/>
                                        <p:tgtEl>
                                          <p:spTgt spid="11"/>
                                        </p:tgtEl>
                                        <p:attrNameLst>
                                          <p:attrName>ppt_x</p:attrName>
                                          <p:attrName>ppt_y</p:attrName>
                                        </p:attrNameLst>
                                      </p:cBhvr>
                                      <p:rCtr x="26389" y="13565"/>
                                    </p:animMotion>
                                  </p:childTnLst>
                                  <p:subTnLst>
                                    <p:set>
                                      <p:cBhvr override="childStyle">
                                        <p:cTn dur="1" fill="hold" display="0" masterRel="sameClick" afterEffect="1">
                                          <p:stCondLst>
                                            <p:cond evt="end" delay="0">
                                              <p:tn val="5"/>
                                            </p:cond>
                                          </p:stCondLst>
                                        </p:cTn>
                                        <p:tgtEl>
                                          <p:spTgt spid="11"/>
                                        </p:tgtEl>
                                        <p:attrNameLst>
                                          <p:attrName>style.visibility</p:attrName>
                                        </p:attrNameLst>
                                      </p:cBhvr>
                                      <p:to>
                                        <p:strVal val="hidden"/>
                                      </p:to>
                                    </p:set>
                                  </p:subTnLst>
                                </p:cTn>
                              </p:par>
                              <p:par>
                                <p:cTn id="7" presetID="0" presetClass="path" presetSubtype="0" repeatCount="indefinite" accel="50000" decel="50000" fill="hold" grpId="0" nodeType="withEffect">
                                  <p:stCondLst>
                                    <p:cond delay="0"/>
                                  </p:stCondLst>
                                  <p:endCondLst>
                                    <p:cond evt="onNext" delay="0">
                                      <p:tgtEl>
                                        <p:sldTgt/>
                                      </p:tgtEl>
                                    </p:cond>
                                  </p:endCondLst>
                                  <p:childTnLst>
                                    <p:animMotion origin="layout" path="M 2.22222E-6 -4.33958E-6 C 0.02448 -0.00138 0.02864 0.00995 0.03576 -0.00694 C 0.0467 -0.03354 0.03021 -0.07171 0.0401 -0.08582 C 0.04062 -0.11704 0.03541 -0.17117 0.03871 -0.19315 C 0.04201 -0.21466 0.03958 -0.2142 0.06076 -0.21767 C 0.08212 -0.22068 0.08368 -0.2142 0.16666 -0.2142 C 0.24965 -0.2142 0.47725 -0.21674 0.5592 -0.21767 " pathEditMode="relative" rAng="0" ptsTypes="ffaaaaf">
                                      <p:cBhvr>
                                        <p:cTn id="8" dur="5000" fill="hold"/>
                                        <p:tgtEl>
                                          <p:spTgt spid="13"/>
                                        </p:tgtEl>
                                        <p:attrNameLst>
                                          <p:attrName>ppt_x</p:attrName>
                                          <p:attrName>ppt_y</p:attrName>
                                        </p:attrNameLst>
                                      </p:cBhvr>
                                      <p:rCtr x="27951" y="-10548"/>
                                    </p:animMotion>
                                  </p:childTnLst>
                                  <p:subTnLst>
                                    <p:set>
                                      <p:cBhvr override="childStyle">
                                        <p:cTn dur="1" fill="hold" display="0" masterRel="sameClick" afterEffect="1">
                                          <p:stCondLst>
                                            <p:cond evt="end" delay="0">
                                              <p:tn val="7"/>
                                            </p:cond>
                                          </p:stCondLst>
                                        </p:cTn>
                                        <p:tgtEl>
                                          <p:spTgt spid="13"/>
                                        </p:tgtEl>
                                        <p:attrNameLst>
                                          <p:attrName>style.visibility</p:attrName>
                                        </p:attrNameLst>
                                      </p:cBhvr>
                                      <p:to>
                                        <p:strVal val="hidden"/>
                                      </p:to>
                                    </p:set>
                                  </p:subTnLst>
                                </p:cTn>
                              </p:par>
                              <p:par>
                                <p:cTn id="9" presetID="22" presetClass="entr" presetSubtype="8" repeatCount="indefinite"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0"/>
                                        <p:tgtEl>
                                          <p:spTgt spid="16"/>
                                        </p:tgtEl>
                                      </p:cBhvr>
                                    </p:animEffect>
                                  </p:childTnLst>
                                </p:cTn>
                              </p:par>
                            </p:childTnLst>
                          </p:cTn>
                        </p:par>
                        <p:par>
                          <p:cTn id="12" fill="hold">
                            <p:stCondLst>
                              <p:cond delay="5000"/>
                            </p:stCondLst>
                            <p:childTnLst>
                              <p:par>
                                <p:cTn id="13" presetID="5" presetClass="entr" presetSubtype="1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500"/>
                                        <p:tgtEl>
                                          <p:spTgt spid="17"/>
                                        </p:tgtEl>
                                      </p:cBhvr>
                                    </p:animEffect>
                                  </p:childTnLst>
                                </p:cTn>
                              </p:par>
                            </p:childTnLst>
                          </p:cTn>
                        </p:par>
                        <p:par>
                          <p:cTn id="16" fill="hold">
                            <p:stCondLst>
                              <p:cond delay="5500"/>
                            </p:stCondLst>
                            <p:childTnLst>
                              <p:par>
                                <p:cTn id="17" presetID="23" presetClass="emph" presetSubtype="0" repeatCount="indefinite" fill="hold" nodeType="afterEffect">
                                  <p:stCondLst>
                                    <p:cond delay="0"/>
                                  </p:stCondLst>
                                  <p:childTnLst>
                                    <p:animClr clrSpc="hsl" dir="cw">
                                      <p:cBhvr override="childStyle">
                                        <p:cTn id="18" dur="2000" fill="hold"/>
                                        <p:tgtEl>
                                          <p:spTgt spid="17"/>
                                        </p:tgtEl>
                                        <p:attrNameLst>
                                          <p:attrName>style.color</p:attrName>
                                        </p:attrNameLst>
                                      </p:cBhvr>
                                      <p:by>
                                        <p:hsl h="10842353" s="0" l="0"/>
                                      </p:by>
                                    </p:animClr>
                                    <p:animClr clrSpc="hsl" dir="cw">
                                      <p:cBhvr>
                                        <p:cTn id="19" dur="2000" fill="hold"/>
                                        <p:tgtEl>
                                          <p:spTgt spid="17"/>
                                        </p:tgtEl>
                                        <p:attrNameLst>
                                          <p:attrName>fillcolor</p:attrName>
                                        </p:attrNameLst>
                                      </p:cBhvr>
                                      <p:by>
                                        <p:hsl h="10842353" s="0" l="0"/>
                                      </p:by>
                                    </p:animClr>
                                    <p:animClr clrSpc="hsl" dir="cw">
                                      <p:cBhvr>
                                        <p:cTn id="20" dur="2000" fill="hold"/>
                                        <p:tgtEl>
                                          <p:spTgt spid="17"/>
                                        </p:tgtEl>
                                        <p:attrNameLst>
                                          <p:attrName>stroke.color</p:attrName>
                                        </p:attrNameLst>
                                      </p:cBhvr>
                                      <p:by>
                                        <p:hsl h="10842353" s="0" l="0"/>
                                      </p:by>
                                    </p:animClr>
                                    <p:set>
                                      <p:cBhvr>
                                        <p:cTn id="21" dur="2000" fill="hold"/>
                                        <p:tgtEl>
                                          <p:spTgt spid="17"/>
                                        </p:tgtEl>
                                        <p:attrNameLst>
                                          <p:attrName>fill.type</p:attrName>
                                        </p:attrNameLst>
                                      </p:cBhvr>
                                      <p:to>
                                        <p:strVal val="solid"/>
                                      </p:to>
                                    </p:set>
                                  </p:childTnLst>
                                </p:cTn>
                              </p:par>
                            </p:childTnLst>
                          </p:cTn>
                        </p:par>
                        <p:par>
                          <p:cTn id="22" fill="hold">
                            <p:stCondLst>
                              <p:cond delay="7500"/>
                            </p:stCondLst>
                            <p:childTnLst>
                              <p:par>
                                <p:cTn id="23" presetID="5" presetClass="entr" presetSubtype="1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heckerboard(across)">
                                      <p:cBhvr>
                                        <p:cTn id="25" dur="500"/>
                                        <p:tgtEl>
                                          <p:spTgt spid="18"/>
                                        </p:tgtEl>
                                      </p:cBhvr>
                                    </p:animEffect>
                                  </p:childTnLst>
                                </p:cTn>
                              </p:par>
                            </p:childTnLst>
                          </p:cTn>
                        </p:par>
                        <p:par>
                          <p:cTn id="26" fill="hold">
                            <p:stCondLst>
                              <p:cond delay="8000"/>
                            </p:stCondLst>
                            <p:childTnLst>
                              <p:par>
                                <p:cTn id="27" presetID="23" presetClass="emph" presetSubtype="0" repeatCount="indefinite" fill="hold" nodeType="afterEffect">
                                  <p:stCondLst>
                                    <p:cond delay="0"/>
                                  </p:stCondLst>
                                  <p:childTnLst>
                                    <p:animClr clrSpc="hsl" dir="cw">
                                      <p:cBhvr override="childStyle">
                                        <p:cTn id="28" dur="2000" fill="hold"/>
                                        <p:tgtEl>
                                          <p:spTgt spid="18"/>
                                        </p:tgtEl>
                                        <p:attrNameLst>
                                          <p:attrName>style.color</p:attrName>
                                        </p:attrNameLst>
                                      </p:cBhvr>
                                      <p:by>
                                        <p:hsl h="10842353" s="0" l="0"/>
                                      </p:by>
                                    </p:animClr>
                                    <p:animClr clrSpc="hsl" dir="cw">
                                      <p:cBhvr>
                                        <p:cTn id="29" dur="2000" fill="hold"/>
                                        <p:tgtEl>
                                          <p:spTgt spid="18"/>
                                        </p:tgtEl>
                                        <p:attrNameLst>
                                          <p:attrName>fillcolor</p:attrName>
                                        </p:attrNameLst>
                                      </p:cBhvr>
                                      <p:by>
                                        <p:hsl h="10842353" s="0" l="0"/>
                                      </p:by>
                                    </p:animClr>
                                    <p:animClr clrSpc="hsl" dir="cw">
                                      <p:cBhvr>
                                        <p:cTn id="30" dur="2000" fill="hold"/>
                                        <p:tgtEl>
                                          <p:spTgt spid="18"/>
                                        </p:tgtEl>
                                        <p:attrNameLst>
                                          <p:attrName>stroke.color</p:attrName>
                                        </p:attrNameLst>
                                      </p:cBhvr>
                                      <p:by>
                                        <p:hsl h="10842353" s="0" l="0"/>
                                      </p:by>
                                    </p:animClr>
                                    <p:set>
                                      <p:cBhvr>
                                        <p:cTn id="31" dur="2000" fill="hold"/>
                                        <p:tgtEl>
                                          <p:spTgt spid="18"/>
                                        </p:tgtEl>
                                        <p:attrNameLst>
                                          <p:attrName>fill.type</p:attrName>
                                        </p:attrNameLst>
                                      </p:cBhvr>
                                      <p:to>
                                        <p:strVal val="solid"/>
                                      </p:to>
                                    </p:set>
                                  </p:childTnLst>
                                </p:cTn>
                              </p:par>
                            </p:childTnLst>
                          </p:cTn>
                        </p:par>
                        <p:par>
                          <p:cTn id="32" fill="hold">
                            <p:stCondLst>
                              <p:cond delay="10000"/>
                            </p:stCondLst>
                            <p:childTnLst>
                              <p:par>
                                <p:cTn id="33" presetID="5" presetClass="entr" presetSubtype="1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checkerboard(across)">
                                      <p:cBhvr>
                                        <p:cTn id="35" dur="500"/>
                                        <p:tgtEl>
                                          <p:spTgt spid="19"/>
                                        </p:tgtEl>
                                      </p:cBhvr>
                                    </p:animEffect>
                                  </p:childTnLst>
                                </p:cTn>
                              </p:par>
                            </p:childTnLst>
                          </p:cTn>
                        </p:par>
                        <p:par>
                          <p:cTn id="36" fill="hold">
                            <p:stCondLst>
                              <p:cond delay="10500"/>
                            </p:stCondLst>
                            <p:childTnLst>
                              <p:par>
                                <p:cTn id="37" presetID="23" presetClass="emph" presetSubtype="0" repeatCount="indefinite" fill="hold" nodeType="afterEffect">
                                  <p:stCondLst>
                                    <p:cond delay="0"/>
                                  </p:stCondLst>
                                  <p:childTnLst>
                                    <p:animClr clrSpc="hsl" dir="cw">
                                      <p:cBhvr override="childStyle">
                                        <p:cTn id="38" dur="2000" fill="hold"/>
                                        <p:tgtEl>
                                          <p:spTgt spid="19"/>
                                        </p:tgtEl>
                                        <p:attrNameLst>
                                          <p:attrName>style.color</p:attrName>
                                        </p:attrNameLst>
                                      </p:cBhvr>
                                      <p:by>
                                        <p:hsl h="10842353" s="0" l="0"/>
                                      </p:by>
                                    </p:animClr>
                                    <p:animClr clrSpc="hsl" dir="cw">
                                      <p:cBhvr>
                                        <p:cTn id="39" dur="2000" fill="hold"/>
                                        <p:tgtEl>
                                          <p:spTgt spid="19"/>
                                        </p:tgtEl>
                                        <p:attrNameLst>
                                          <p:attrName>fillcolor</p:attrName>
                                        </p:attrNameLst>
                                      </p:cBhvr>
                                      <p:by>
                                        <p:hsl h="10842353" s="0" l="0"/>
                                      </p:by>
                                    </p:animClr>
                                    <p:animClr clrSpc="hsl" dir="cw">
                                      <p:cBhvr>
                                        <p:cTn id="40" dur="2000" fill="hold"/>
                                        <p:tgtEl>
                                          <p:spTgt spid="19"/>
                                        </p:tgtEl>
                                        <p:attrNameLst>
                                          <p:attrName>stroke.color</p:attrName>
                                        </p:attrNameLst>
                                      </p:cBhvr>
                                      <p:by>
                                        <p:hsl h="10842353" s="0" l="0"/>
                                      </p:by>
                                    </p:animClr>
                                    <p:set>
                                      <p:cBhvr>
                                        <p:cTn id="41" dur="20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bwMode="auto">
          <a:xfrm>
            <a:off x="0" y="0"/>
            <a:ext cx="619125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仓库现状</a:t>
            </a:r>
            <a:r>
              <a:rPr lang="en-US" altLang="zh-CN"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逻辑技术架构</a:t>
            </a:r>
          </a:p>
        </p:txBody>
      </p:sp>
      <p:grpSp>
        <p:nvGrpSpPr>
          <p:cNvPr id="7" name="Group 3"/>
          <p:cNvGrpSpPr>
            <a:grpSpLocks/>
          </p:cNvGrpSpPr>
          <p:nvPr/>
        </p:nvGrpSpPr>
        <p:grpSpPr bwMode="auto">
          <a:xfrm>
            <a:off x="34925" y="1468438"/>
            <a:ext cx="9324975" cy="5373687"/>
            <a:chOff x="0" y="1207"/>
            <a:chExt cx="5874" cy="3113"/>
          </a:xfrm>
        </p:grpSpPr>
        <p:sp>
          <p:nvSpPr>
            <p:cNvPr id="8" name="Rectangle 13"/>
            <p:cNvSpPr>
              <a:spLocks noChangeArrowheads="1"/>
            </p:cNvSpPr>
            <p:nvPr/>
          </p:nvSpPr>
          <p:spPr bwMode="auto">
            <a:xfrm>
              <a:off x="1340" y="1394"/>
              <a:ext cx="2370" cy="2107"/>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9" name="AutoShape 454"/>
            <p:cNvSpPr>
              <a:spLocks noChangeArrowheads="1"/>
            </p:cNvSpPr>
            <p:nvPr/>
          </p:nvSpPr>
          <p:spPr bwMode="auto">
            <a:xfrm>
              <a:off x="1546" y="1910"/>
              <a:ext cx="1895" cy="1274"/>
            </a:xfrm>
            <a:prstGeom prst="can">
              <a:avLst>
                <a:gd name="adj" fmla="val 13056"/>
              </a:avLst>
            </a:prstGeom>
            <a:gradFill rotWithShape="1">
              <a:gsLst>
                <a:gs pos="0">
                  <a:srgbClr val="765E2F"/>
                </a:gs>
                <a:gs pos="50000">
                  <a:srgbClr val="FFCC66"/>
                </a:gs>
                <a:gs pos="100000">
                  <a:srgbClr val="765E2F"/>
                </a:gs>
              </a:gsLst>
              <a:lin ang="0" scaled="1"/>
            </a:gradFill>
            <a:ln w="19050">
              <a:solidFill>
                <a:srgbClr val="000000"/>
              </a:solidFill>
              <a:round/>
              <a:headEnd/>
              <a:tailEnd/>
            </a:ln>
          </p:spPr>
          <p:txBody>
            <a:bodyPr wrap="none" anchor="ctr"/>
            <a:lstStyle/>
            <a:p>
              <a:pPr>
                <a:lnSpc>
                  <a:spcPct val="100000"/>
                </a:lnSpc>
              </a:pPr>
              <a:endParaRPr lang="zh-CN" altLang="en-US" sz="1000">
                <a:solidFill>
                  <a:srgbClr val="000000"/>
                </a:solidFill>
                <a:latin typeface="微软雅黑" pitchFamily="34" charset="-122"/>
                <a:ea typeface="微软雅黑" pitchFamily="34" charset="-122"/>
              </a:endParaRPr>
            </a:p>
            <a:p>
              <a:pPr>
                <a:lnSpc>
                  <a:spcPct val="100000"/>
                </a:lnSpc>
              </a:pPr>
              <a:endParaRPr lang="zh-CN" altLang="en-US" sz="1000">
                <a:solidFill>
                  <a:srgbClr val="000000"/>
                </a:solidFill>
                <a:latin typeface="微软雅黑" pitchFamily="34" charset="-122"/>
                <a:ea typeface="微软雅黑" pitchFamily="34" charset="-122"/>
              </a:endParaRPr>
            </a:p>
            <a:p>
              <a:pPr>
                <a:lnSpc>
                  <a:spcPct val="100000"/>
                </a:lnSpc>
              </a:pPr>
              <a:endParaRPr lang="zh-CN" altLang="en-US" sz="1000" b="0">
                <a:solidFill>
                  <a:srgbClr val="000000"/>
                </a:solidFill>
                <a:latin typeface="微软雅黑" pitchFamily="34" charset="-122"/>
                <a:ea typeface="微软雅黑" pitchFamily="34" charset="-122"/>
              </a:endParaRPr>
            </a:p>
            <a:p>
              <a:pPr>
                <a:lnSpc>
                  <a:spcPct val="100000"/>
                </a:lnSpc>
              </a:pPr>
              <a:endParaRPr lang="zh-CN" altLang="en-US" sz="1000" b="0">
                <a:solidFill>
                  <a:srgbClr val="000000"/>
                </a:solidFill>
                <a:latin typeface="微软雅黑" pitchFamily="34" charset="-122"/>
                <a:ea typeface="微软雅黑" pitchFamily="34" charset="-122"/>
              </a:endParaRPr>
            </a:p>
            <a:p>
              <a:pPr>
                <a:lnSpc>
                  <a:spcPct val="100000"/>
                </a:lnSpc>
              </a:pPr>
              <a:endParaRPr lang="zh-CN" altLang="en-US" sz="1000" b="0">
                <a:solidFill>
                  <a:srgbClr val="000000"/>
                </a:solidFill>
                <a:latin typeface="微软雅黑" pitchFamily="34" charset="-122"/>
                <a:ea typeface="微软雅黑" pitchFamily="34" charset="-122"/>
              </a:endParaRPr>
            </a:p>
            <a:p>
              <a:pPr>
                <a:lnSpc>
                  <a:spcPct val="100000"/>
                </a:lnSpc>
              </a:pPr>
              <a:endParaRPr lang="zh-CN" altLang="en-US" sz="1200" b="0">
                <a:solidFill>
                  <a:srgbClr val="000000"/>
                </a:solidFill>
                <a:latin typeface="微软雅黑" pitchFamily="34" charset="-122"/>
                <a:ea typeface="微软雅黑" pitchFamily="34" charset="-122"/>
              </a:endParaRPr>
            </a:p>
          </p:txBody>
        </p:sp>
        <p:sp>
          <p:nvSpPr>
            <p:cNvPr id="12" name="Rectangle 5"/>
            <p:cNvSpPr>
              <a:spLocks noChangeArrowheads="1"/>
            </p:cNvSpPr>
            <p:nvPr/>
          </p:nvSpPr>
          <p:spPr bwMode="auto">
            <a:xfrm>
              <a:off x="0" y="1394"/>
              <a:ext cx="495" cy="2107"/>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6" name="Rectangle 6"/>
            <p:cNvSpPr>
              <a:spLocks noChangeArrowheads="1"/>
            </p:cNvSpPr>
            <p:nvPr/>
          </p:nvSpPr>
          <p:spPr bwMode="auto">
            <a:xfrm>
              <a:off x="5110" y="3548"/>
              <a:ext cx="606" cy="772"/>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7" name="Rectangle 7"/>
            <p:cNvSpPr>
              <a:spLocks noChangeArrowheads="1"/>
            </p:cNvSpPr>
            <p:nvPr/>
          </p:nvSpPr>
          <p:spPr bwMode="auto">
            <a:xfrm>
              <a:off x="5110" y="1394"/>
              <a:ext cx="606" cy="1101"/>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8" name="Rectangle 8"/>
            <p:cNvSpPr>
              <a:spLocks noChangeArrowheads="1"/>
            </p:cNvSpPr>
            <p:nvPr/>
          </p:nvSpPr>
          <p:spPr bwMode="auto">
            <a:xfrm>
              <a:off x="5" y="3549"/>
              <a:ext cx="5105" cy="771"/>
            </a:xfrm>
            <a:prstGeom prst="rect">
              <a:avLst/>
            </a:prstGeom>
            <a:solidFill>
              <a:srgbClr val="66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9" name="Rectangle 9"/>
            <p:cNvSpPr>
              <a:spLocks noChangeArrowheads="1"/>
            </p:cNvSpPr>
            <p:nvPr/>
          </p:nvSpPr>
          <p:spPr bwMode="auto">
            <a:xfrm>
              <a:off x="3852" y="2977"/>
              <a:ext cx="675" cy="517"/>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0" name="Rectangle 10"/>
            <p:cNvSpPr>
              <a:spLocks noChangeArrowheads="1"/>
            </p:cNvSpPr>
            <p:nvPr/>
          </p:nvSpPr>
          <p:spPr bwMode="auto">
            <a:xfrm>
              <a:off x="3850" y="1394"/>
              <a:ext cx="675" cy="1101"/>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1" name="Rectangle 14"/>
            <p:cNvSpPr>
              <a:spLocks noChangeArrowheads="1"/>
            </p:cNvSpPr>
            <p:nvPr/>
          </p:nvSpPr>
          <p:spPr bwMode="auto">
            <a:xfrm>
              <a:off x="4641" y="1394"/>
              <a:ext cx="469" cy="1101"/>
            </a:xfrm>
            <a:prstGeom prst="rect">
              <a:avLst/>
            </a:prstGeom>
            <a:solidFill>
              <a:srgbClr val="99CCFF"/>
            </a:solidFill>
            <a:ln w="9525">
              <a:solidFill>
                <a:srgbClr val="000000"/>
              </a:solidFill>
              <a:miter lim="800000"/>
              <a:headEnd/>
              <a:tailEnd/>
            </a:ln>
          </p:spPr>
          <p:txBody>
            <a:bodyPr wrap="none" anchor="ctr"/>
            <a:lstStyle/>
            <a:p>
              <a:pPr eaLnBrk="1" hangingPunct="1">
                <a:lnSpc>
                  <a:spcPct val="100000"/>
                </a:lnSpc>
              </a:pPr>
              <a:endParaRPr lang="zh-CN" altLang="en-US" sz="1600" b="0">
                <a:solidFill>
                  <a:srgbClr val="000000"/>
                </a:solidFill>
                <a:latin typeface="微软雅黑" pitchFamily="34" charset="-122"/>
                <a:ea typeface="微软雅黑" pitchFamily="34" charset="-122"/>
              </a:endParaRPr>
            </a:p>
          </p:txBody>
        </p:sp>
        <p:sp>
          <p:nvSpPr>
            <p:cNvPr id="22" name="Text Box 15"/>
            <p:cNvSpPr txBox="1">
              <a:spLocks noChangeArrowheads="1"/>
            </p:cNvSpPr>
            <p:nvPr/>
          </p:nvSpPr>
          <p:spPr bwMode="auto">
            <a:xfrm>
              <a:off x="4713" y="1607"/>
              <a:ext cx="212"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Portal(</a:t>
              </a:r>
              <a:r>
                <a:rPr lang="zh-CN" altLang="en-US" sz="1000" b="0">
                  <a:solidFill>
                    <a:srgbClr val="000000"/>
                  </a:solidFill>
                  <a:latin typeface="微软雅黑" pitchFamily="34" charset="-122"/>
                  <a:ea typeface="微软雅黑" pitchFamily="34" charset="-122"/>
                </a:rPr>
                <a:t>访问控制</a:t>
              </a:r>
              <a:r>
                <a:rPr lang="en-US" altLang="zh-CN" sz="1000" b="0">
                  <a:solidFill>
                    <a:srgbClr val="000000"/>
                  </a:solidFill>
                  <a:latin typeface="微软雅黑" pitchFamily="34" charset="-122"/>
                  <a:ea typeface="微软雅黑" pitchFamily="34" charset="-122"/>
                </a:rPr>
                <a:t>\</a:t>
              </a:r>
              <a:r>
                <a:rPr lang="zh-CN" altLang="en-US" sz="1000" b="0">
                  <a:solidFill>
                    <a:srgbClr val="000000"/>
                  </a:solidFill>
                  <a:latin typeface="微软雅黑" pitchFamily="34" charset="-122"/>
                  <a:ea typeface="微软雅黑" pitchFamily="34" charset="-122"/>
                </a:rPr>
                <a:t>统一认证</a:t>
              </a:r>
              <a:r>
                <a:rPr lang="en-US" altLang="zh-CN" sz="1000" b="0">
                  <a:solidFill>
                    <a:srgbClr val="000000"/>
                  </a:solidFill>
                  <a:latin typeface="微软雅黑" pitchFamily="34" charset="-122"/>
                  <a:ea typeface="微软雅黑" pitchFamily="34" charset="-122"/>
                </a:rPr>
                <a:t>)</a:t>
              </a:r>
            </a:p>
          </p:txBody>
        </p:sp>
        <p:grpSp>
          <p:nvGrpSpPr>
            <p:cNvPr id="23" name="Group 16"/>
            <p:cNvGrpSpPr>
              <a:grpSpLocks noChangeAspect="1"/>
            </p:cNvGrpSpPr>
            <p:nvPr/>
          </p:nvGrpSpPr>
          <p:grpSpPr bwMode="auto">
            <a:xfrm>
              <a:off x="4042" y="1841"/>
              <a:ext cx="305" cy="240"/>
              <a:chOff x="4545" y="2469"/>
              <a:chExt cx="421" cy="326"/>
            </a:xfrm>
          </p:grpSpPr>
          <p:sp>
            <p:nvSpPr>
              <p:cNvPr id="411" name="Freeform 17"/>
              <p:cNvSpPr>
                <a:spLocks noChangeAspect="1"/>
              </p:cNvSpPr>
              <p:nvPr/>
            </p:nvSpPr>
            <p:spPr bwMode="auto">
              <a:xfrm>
                <a:off x="4545" y="2472"/>
                <a:ext cx="414" cy="323"/>
              </a:xfrm>
              <a:custGeom>
                <a:avLst/>
                <a:gdLst>
                  <a:gd name="T0" fmla="*/ 0 w 414"/>
                  <a:gd name="T1" fmla="*/ 66 h 323"/>
                  <a:gd name="T2" fmla="*/ 0 w 414"/>
                  <a:gd name="T3" fmla="*/ 253 h 323"/>
                  <a:gd name="T4" fmla="*/ 215 w 414"/>
                  <a:gd name="T5" fmla="*/ 322 h 323"/>
                  <a:gd name="T6" fmla="*/ 413 w 414"/>
                  <a:gd name="T7" fmla="*/ 240 h 323"/>
                  <a:gd name="T8" fmla="*/ 413 w 414"/>
                  <a:gd name="T9" fmla="*/ 57 h 323"/>
                  <a:gd name="T10" fmla="*/ 213 w 414"/>
                  <a:gd name="T11" fmla="*/ 0 h 323"/>
                  <a:gd name="T12" fmla="*/ 0 w 414"/>
                  <a:gd name="T13" fmla="*/ 66 h 323"/>
                  <a:gd name="T14" fmla="*/ 0 60000 65536"/>
                  <a:gd name="T15" fmla="*/ 0 60000 65536"/>
                  <a:gd name="T16" fmla="*/ 0 60000 65536"/>
                  <a:gd name="T17" fmla="*/ 0 60000 65536"/>
                  <a:gd name="T18" fmla="*/ 0 60000 65536"/>
                  <a:gd name="T19" fmla="*/ 0 60000 65536"/>
                  <a:gd name="T20" fmla="*/ 0 60000 65536"/>
                  <a:gd name="T21" fmla="*/ 0 w 414"/>
                  <a:gd name="T22" fmla="*/ 0 h 323"/>
                  <a:gd name="T23" fmla="*/ 414 w 414"/>
                  <a:gd name="T24" fmla="*/ 323 h 3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4" h="323">
                    <a:moveTo>
                      <a:pt x="0" y="66"/>
                    </a:moveTo>
                    <a:lnTo>
                      <a:pt x="0" y="253"/>
                    </a:lnTo>
                    <a:lnTo>
                      <a:pt x="215" y="322"/>
                    </a:lnTo>
                    <a:lnTo>
                      <a:pt x="413" y="240"/>
                    </a:lnTo>
                    <a:lnTo>
                      <a:pt x="413" y="57"/>
                    </a:lnTo>
                    <a:lnTo>
                      <a:pt x="213" y="0"/>
                    </a:lnTo>
                    <a:lnTo>
                      <a:pt x="0" y="6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12" name="Freeform 18"/>
              <p:cNvSpPr>
                <a:spLocks noChangeAspect="1"/>
              </p:cNvSpPr>
              <p:nvPr/>
            </p:nvSpPr>
            <p:spPr bwMode="auto">
              <a:xfrm>
                <a:off x="4758" y="2526"/>
                <a:ext cx="206" cy="268"/>
              </a:xfrm>
              <a:custGeom>
                <a:avLst/>
                <a:gdLst>
                  <a:gd name="T0" fmla="*/ 0 w 206"/>
                  <a:gd name="T1" fmla="*/ 69 h 268"/>
                  <a:gd name="T2" fmla="*/ 205 w 206"/>
                  <a:gd name="T3" fmla="*/ 0 h 268"/>
                  <a:gd name="T4" fmla="*/ 204 w 206"/>
                  <a:gd name="T5" fmla="*/ 183 h 268"/>
                  <a:gd name="T6" fmla="*/ 0 w 206"/>
                  <a:gd name="T7" fmla="*/ 267 h 268"/>
                  <a:gd name="T8" fmla="*/ 0 w 206"/>
                  <a:gd name="T9" fmla="*/ 69 h 268"/>
                  <a:gd name="T10" fmla="*/ 0 60000 65536"/>
                  <a:gd name="T11" fmla="*/ 0 60000 65536"/>
                  <a:gd name="T12" fmla="*/ 0 60000 65536"/>
                  <a:gd name="T13" fmla="*/ 0 60000 65536"/>
                  <a:gd name="T14" fmla="*/ 0 60000 65536"/>
                  <a:gd name="T15" fmla="*/ 0 w 206"/>
                  <a:gd name="T16" fmla="*/ 0 h 268"/>
                  <a:gd name="T17" fmla="*/ 206 w 206"/>
                  <a:gd name="T18" fmla="*/ 268 h 268"/>
                </a:gdLst>
                <a:ahLst/>
                <a:cxnLst>
                  <a:cxn ang="T10">
                    <a:pos x="T0" y="T1"/>
                  </a:cxn>
                  <a:cxn ang="T11">
                    <a:pos x="T2" y="T3"/>
                  </a:cxn>
                  <a:cxn ang="T12">
                    <a:pos x="T4" y="T5"/>
                  </a:cxn>
                  <a:cxn ang="T13">
                    <a:pos x="T6" y="T7"/>
                  </a:cxn>
                  <a:cxn ang="T14">
                    <a:pos x="T8" y="T9"/>
                  </a:cxn>
                </a:cxnLst>
                <a:rect l="T15" t="T16" r="T17" b="T18"/>
                <a:pathLst>
                  <a:path w="206" h="268">
                    <a:moveTo>
                      <a:pt x="0" y="69"/>
                    </a:moveTo>
                    <a:lnTo>
                      <a:pt x="205" y="0"/>
                    </a:lnTo>
                    <a:lnTo>
                      <a:pt x="204" y="183"/>
                    </a:lnTo>
                    <a:lnTo>
                      <a:pt x="0" y="267"/>
                    </a:lnTo>
                    <a:lnTo>
                      <a:pt x="0" y="69"/>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13" name="Freeform 19"/>
              <p:cNvSpPr>
                <a:spLocks noChangeAspect="1"/>
              </p:cNvSpPr>
              <p:nvPr/>
            </p:nvSpPr>
            <p:spPr bwMode="auto">
              <a:xfrm>
                <a:off x="4545" y="2469"/>
                <a:ext cx="419" cy="127"/>
              </a:xfrm>
              <a:custGeom>
                <a:avLst/>
                <a:gdLst>
                  <a:gd name="T0" fmla="*/ 213 w 419"/>
                  <a:gd name="T1" fmla="*/ 0 h 127"/>
                  <a:gd name="T2" fmla="*/ 0 w 419"/>
                  <a:gd name="T3" fmla="*/ 66 h 127"/>
                  <a:gd name="T4" fmla="*/ 213 w 419"/>
                  <a:gd name="T5" fmla="*/ 126 h 127"/>
                  <a:gd name="T6" fmla="*/ 418 w 419"/>
                  <a:gd name="T7" fmla="*/ 56 h 127"/>
                  <a:gd name="T8" fmla="*/ 213 w 419"/>
                  <a:gd name="T9" fmla="*/ 0 h 127"/>
                  <a:gd name="T10" fmla="*/ 0 60000 65536"/>
                  <a:gd name="T11" fmla="*/ 0 60000 65536"/>
                  <a:gd name="T12" fmla="*/ 0 60000 65536"/>
                  <a:gd name="T13" fmla="*/ 0 60000 65536"/>
                  <a:gd name="T14" fmla="*/ 0 60000 65536"/>
                  <a:gd name="T15" fmla="*/ 0 w 419"/>
                  <a:gd name="T16" fmla="*/ 0 h 127"/>
                  <a:gd name="T17" fmla="*/ 419 w 419"/>
                  <a:gd name="T18" fmla="*/ 127 h 127"/>
                </a:gdLst>
                <a:ahLst/>
                <a:cxnLst>
                  <a:cxn ang="T10">
                    <a:pos x="T0" y="T1"/>
                  </a:cxn>
                  <a:cxn ang="T11">
                    <a:pos x="T2" y="T3"/>
                  </a:cxn>
                  <a:cxn ang="T12">
                    <a:pos x="T4" y="T5"/>
                  </a:cxn>
                  <a:cxn ang="T13">
                    <a:pos x="T6" y="T7"/>
                  </a:cxn>
                  <a:cxn ang="T14">
                    <a:pos x="T8" y="T9"/>
                  </a:cxn>
                </a:cxnLst>
                <a:rect l="T15" t="T16" r="T17" b="T18"/>
                <a:pathLst>
                  <a:path w="419" h="127">
                    <a:moveTo>
                      <a:pt x="213" y="0"/>
                    </a:moveTo>
                    <a:lnTo>
                      <a:pt x="0" y="66"/>
                    </a:lnTo>
                    <a:lnTo>
                      <a:pt x="213" y="126"/>
                    </a:lnTo>
                    <a:lnTo>
                      <a:pt x="418" y="56"/>
                    </a:lnTo>
                    <a:lnTo>
                      <a:pt x="213" y="0"/>
                    </a:lnTo>
                  </a:path>
                </a:pathLst>
              </a:custGeom>
              <a:solidFill>
                <a:srgbClr val="82C1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14" name="Freeform 20"/>
              <p:cNvSpPr>
                <a:spLocks noChangeAspect="1"/>
              </p:cNvSpPr>
              <p:nvPr/>
            </p:nvSpPr>
            <p:spPr bwMode="auto">
              <a:xfrm>
                <a:off x="4804" y="2575"/>
                <a:ext cx="17" cy="202"/>
              </a:xfrm>
              <a:custGeom>
                <a:avLst/>
                <a:gdLst>
                  <a:gd name="T0" fmla="*/ 9 w 17"/>
                  <a:gd name="T1" fmla="*/ 6 h 202"/>
                  <a:gd name="T2" fmla="*/ 0 w 17"/>
                  <a:gd name="T3" fmla="*/ 3 h 202"/>
                  <a:gd name="T4" fmla="*/ 0 w 17"/>
                  <a:gd name="T5" fmla="*/ 201 h 202"/>
                  <a:gd name="T6" fmla="*/ 16 w 17"/>
                  <a:gd name="T7" fmla="*/ 201 h 202"/>
                  <a:gd name="T8" fmla="*/ 16 w 17"/>
                  <a:gd name="T9" fmla="*/ 3 h 202"/>
                  <a:gd name="T10" fmla="*/ 13 w 17"/>
                  <a:gd name="T11" fmla="*/ 0 h 202"/>
                  <a:gd name="T12" fmla="*/ 16 w 17"/>
                  <a:gd name="T13" fmla="*/ 3 h 202"/>
                  <a:gd name="T14" fmla="*/ 16 w 17"/>
                  <a:gd name="T15" fmla="*/ 1 h 202"/>
                  <a:gd name="T16" fmla="*/ 13 w 17"/>
                  <a:gd name="T17" fmla="*/ 0 h 202"/>
                  <a:gd name="T18" fmla="*/ 9 w 17"/>
                  <a:gd name="T19" fmla="*/ 6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02"/>
                  <a:gd name="T32" fmla="*/ 17 w 17"/>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02">
                    <a:moveTo>
                      <a:pt x="9" y="6"/>
                    </a:moveTo>
                    <a:lnTo>
                      <a:pt x="0" y="3"/>
                    </a:lnTo>
                    <a:lnTo>
                      <a:pt x="0" y="201"/>
                    </a:lnTo>
                    <a:lnTo>
                      <a:pt x="16" y="201"/>
                    </a:lnTo>
                    <a:lnTo>
                      <a:pt x="16" y="3"/>
                    </a:lnTo>
                    <a:lnTo>
                      <a:pt x="13" y="0"/>
                    </a:lnTo>
                    <a:lnTo>
                      <a:pt x="16" y="3"/>
                    </a:lnTo>
                    <a:lnTo>
                      <a:pt x="16" y="1"/>
                    </a:lnTo>
                    <a:lnTo>
                      <a:pt x="13" y="0"/>
                    </a:lnTo>
                    <a:lnTo>
                      <a:pt x="9" y="6"/>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15" name="Freeform 21"/>
              <p:cNvSpPr>
                <a:spLocks noChangeAspect="1"/>
              </p:cNvSpPr>
              <p:nvPr/>
            </p:nvSpPr>
            <p:spPr bwMode="auto">
              <a:xfrm>
                <a:off x="4602" y="2513"/>
                <a:ext cx="209" cy="69"/>
              </a:xfrm>
              <a:custGeom>
                <a:avLst/>
                <a:gdLst>
                  <a:gd name="T0" fmla="*/ 2 w 209"/>
                  <a:gd name="T1" fmla="*/ 3 h 69"/>
                  <a:gd name="T2" fmla="*/ 0 w 209"/>
                  <a:gd name="T3" fmla="*/ 6 h 69"/>
                  <a:gd name="T4" fmla="*/ 206 w 209"/>
                  <a:gd name="T5" fmla="*/ 68 h 69"/>
                  <a:gd name="T6" fmla="*/ 208 w 209"/>
                  <a:gd name="T7" fmla="*/ 62 h 69"/>
                  <a:gd name="T8" fmla="*/ 4 w 209"/>
                  <a:gd name="T9" fmla="*/ 0 h 69"/>
                  <a:gd name="T10" fmla="*/ 2 w 209"/>
                  <a:gd name="T11" fmla="*/ 3 h 69"/>
                  <a:gd name="T12" fmla="*/ 0 60000 65536"/>
                  <a:gd name="T13" fmla="*/ 0 60000 65536"/>
                  <a:gd name="T14" fmla="*/ 0 60000 65536"/>
                  <a:gd name="T15" fmla="*/ 0 60000 65536"/>
                  <a:gd name="T16" fmla="*/ 0 60000 65536"/>
                  <a:gd name="T17" fmla="*/ 0 60000 65536"/>
                  <a:gd name="T18" fmla="*/ 0 w 209"/>
                  <a:gd name="T19" fmla="*/ 0 h 69"/>
                  <a:gd name="T20" fmla="*/ 209 w 209"/>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209" h="69">
                    <a:moveTo>
                      <a:pt x="2" y="3"/>
                    </a:moveTo>
                    <a:lnTo>
                      <a:pt x="0" y="6"/>
                    </a:lnTo>
                    <a:lnTo>
                      <a:pt x="206" y="68"/>
                    </a:lnTo>
                    <a:lnTo>
                      <a:pt x="208" y="62"/>
                    </a:lnTo>
                    <a:lnTo>
                      <a:pt x="4" y="0"/>
                    </a:lnTo>
                    <a:lnTo>
                      <a:pt x="2"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16" name="Line 22"/>
              <p:cNvSpPr>
                <a:spLocks noChangeAspect="1" noChangeShapeType="1"/>
              </p:cNvSpPr>
              <p:nvPr/>
            </p:nvSpPr>
            <p:spPr bwMode="auto">
              <a:xfrm flipV="1">
                <a:off x="4595" y="2478"/>
                <a:ext cx="202" cy="7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417" name="Freeform 23"/>
              <p:cNvSpPr>
                <a:spLocks noChangeAspect="1"/>
              </p:cNvSpPr>
              <p:nvPr/>
            </p:nvSpPr>
            <p:spPr bwMode="auto">
              <a:xfrm>
                <a:off x="4595" y="2475"/>
                <a:ext cx="205" cy="77"/>
              </a:xfrm>
              <a:custGeom>
                <a:avLst/>
                <a:gdLst>
                  <a:gd name="T0" fmla="*/ 202 w 205"/>
                  <a:gd name="T1" fmla="*/ 3 h 77"/>
                  <a:gd name="T2" fmla="*/ 202 w 205"/>
                  <a:gd name="T3" fmla="*/ 0 h 77"/>
                  <a:gd name="T4" fmla="*/ 0 w 205"/>
                  <a:gd name="T5" fmla="*/ 70 h 77"/>
                  <a:gd name="T6" fmla="*/ 1 w 205"/>
                  <a:gd name="T7" fmla="*/ 76 h 77"/>
                  <a:gd name="T8" fmla="*/ 204 w 205"/>
                  <a:gd name="T9" fmla="*/ 4 h 77"/>
                  <a:gd name="T10" fmla="*/ 202 w 205"/>
                  <a:gd name="T11" fmla="*/ 3 h 77"/>
                  <a:gd name="T12" fmla="*/ 0 60000 65536"/>
                  <a:gd name="T13" fmla="*/ 0 60000 65536"/>
                  <a:gd name="T14" fmla="*/ 0 60000 65536"/>
                  <a:gd name="T15" fmla="*/ 0 60000 65536"/>
                  <a:gd name="T16" fmla="*/ 0 60000 65536"/>
                  <a:gd name="T17" fmla="*/ 0 60000 65536"/>
                  <a:gd name="T18" fmla="*/ 0 w 205"/>
                  <a:gd name="T19" fmla="*/ 0 h 77"/>
                  <a:gd name="T20" fmla="*/ 205 w 205"/>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205" h="77">
                    <a:moveTo>
                      <a:pt x="202" y="3"/>
                    </a:moveTo>
                    <a:lnTo>
                      <a:pt x="202" y="0"/>
                    </a:lnTo>
                    <a:lnTo>
                      <a:pt x="0" y="70"/>
                    </a:lnTo>
                    <a:lnTo>
                      <a:pt x="1" y="76"/>
                    </a:lnTo>
                    <a:lnTo>
                      <a:pt x="204" y="4"/>
                    </a:lnTo>
                    <a:lnTo>
                      <a:pt x="202"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18" name="Line 24"/>
              <p:cNvSpPr>
                <a:spLocks noChangeAspect="1" noChangeShapeType="1"/>
              </p:cNvSpPr>
              <p:nvPr/>
            </p:nvSpPr>
            <p:spPr bwMode="auto">
              <a:xfrm flipV="1">
                <a:off x="4648" y="2494"/>
                <a:ext cx="202" cy="7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419" name="Freeform 25"/>
              <p:cNvSpPr>
                <a:spLocks noChangeAspect="1"/>
              </p:cNvSpPr>
              <p:nvPr/>
            </p:nvSpPr>
            <p:spPr bwMode="auto">
              <a:xfrm>
                <a:off x="4646" y="2491"/>
                <a:ext cx="207" cy="78"/>
              </a:xfrm>
              <a:custGeom>
                <a:avLst/>
                <a:gdLst>
                  <a:gd name="T0" fmla="*/ 204 w 207"/>
                  <a:gd name="T1" fmla="*/ 3 h 78"/>
                  <a:gd name="T2" fmla="*/ 203 w 207"/>
                  <a:gd name="T3" fmla="*/ 0 h 78"/>
                  <a:gd name="T4" fmla="*/ 0 w 207"/>
                  <a:gd name="T5" fmla="*/ 71 h 78"/>
                  <a:gd name="T6" fmla="*/ 4 w 207"/>
                  <a:gd name="T7" fmla="*/ 77 h 78"/>
                  <a:gd name="T8" fmla="*/ 206 w 207"/>
                  <a:gd name="T9" fmla="*/ 5 h 78"/>
                  <a:gd name="T10" fmla="*/ 204 w 207"/>
                  <a:gd name="T11" fmla="*/ 3 h 78"/>
                  <a:gd name="T12" fmla="*/ 0 60000 65536"/>
                  <a:gd name="T13" fmla="*/ 0 60000 65536"/>
                  <a:gd name="T14" fmla="*/ 0 60000 65536"/>
                  <a:gd name="T15" fmla="*/ 0 60000 65536"/>
                  <a:gd name="T16" fmla="*/ 0 60000 65536"/>
                  <a:gd name="T17" fmla="*/ 0 60000 65536"/>
                  <a:gd name="T18" fmla="*/ 0 w 207"/>
                  <a:gd name="T19" fmla="*/ 0 h 78"/>
                  <a:gd name="T20" fmla="*/ 207 w 207"/>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207" h="78">
                    <a:moveTo>
                      <a:pt x="204" y="3"/>
                    </a:moveTo>
                    <a:lnTo>
                      <a:pt x="203" y="0"/>
                    </a:lnTo>
                    <a:lnTo>
                      <a:pt x="0" y="71"/>
                    </a:lnTo>
                    <a:lnTo>
                      <a:pt x="4" y="77"/>
                    </a:lnTo>
                    <a:lnTo>
                      <a:pt x="206" y="5"/>
                    </a:lnTo>
                    <a:lnTo>
                      <a:pt x="204"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0" name="Line 26"/>
              <p:cNvSpPr>
                <a:spLocks noChangeAspect="1" noChangeShapeType="1"/>
              </p:cNvSpPr>
              <p:nvPr/>
            </p:nvSpPr>
            <p:spPr bwMode="auto">
              <a:xfrm flipV="1">
                <a:off x="4706" y="2508"/>
                <a:ext cx="202" cy="7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421" name="Freeform 27"/>
              <p:cNvSpPr>
                <a:spLocks noChangeAspect="1"/>
              </p:cNvSpPr>
              <p:nvPr/>
            </p:nvSpPr>
            <p:spPr bwMode="auto">
              <a:xfrm>
                <a:off x="4706" y="2506"/>
                <a:ext cx="203" cy="77"/>
              </a:xfrm>
              <a:custGeom>
                <a:avLst/>
                <a:gdLst>
                  <a:gd name="T0" fmla="*/ 202 w 203"/>
                  <a:gd name="T1" fmla="*/ 2 h 77"/>
                  <a:gd name="T2" fmla="*/ 200 w 203"/>
                  <a:gd name="T3" fmla="*/ 0 h 77"/>
                  <a:gd name="T4" fmla="*/ 0 w 203"/>
                  <a:gd name="T5" fmla="*/ 72 h 77"/>
                  <a:gd name="T6" fmla="*/ 2 w 203"/>
                  <a:gd name="T7" fmla="*/ 76 h 77"/>
                  <a:gd name="T8" fmla="*/ 202 w 203"/>
                  <a:gd name="T9" fmla="*/ 5 h 77"/>
                  <a:gd name="T10" fmla="*/ 202 w 203"/>
                  <a:gd name="T11" fmla="*/ 2 h 77"/>
                  <a:gd name="T12" fmla="*/ 0 60000 65536"/>
                  <a:gd name="T13" fmla="*/ 0 60000 65536"/>
                  <a:gd name="T14" fmla="*/ 0 60000 65536"/>
                  <a:gd name="T15" fmla="*/ 0 60000 65536"/>
                  <a:gd name="T16" fmla="*/ 0 60000 65536"/>
                  <a:gd name="T17" fmla="*/ 0 60000 65536"/>
                  <a:gd name="T18" fmla="*/ 0 w 203"/>
                  <a:gd name="T19" fmla="*/ 0 h 77"/>
                  <a:gd name="T20" fmla="*/ 203 w 203"/>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203" h="77">
                    <a:moveTo>
                      <a:pt x="202" y="2"/>
                    </a:moveTo>
                    <a:lnTo>
                      <a:pt x="200" y="0"/>
                    </a:lnTo>
                    <a:lnTo>
                      <a:pt x="0" y="72"/>
                    </a:lnTo>
                    <a:lnTo>
                      <a:pt x="2" y="76"/>
                    </a:lnTo>
                    <a:lnTo>
                      <a:pt x="202" y="5"/>
                    </a:lnTo>
                    <a:lnTo>
                      <a:pt x="202"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2" name="Freeform 28"/>
              <p:cNvSpPr>
                <a:spLocks noChangeAspect="1"/>
              </p:cNvSpPr>
              <p:nvPr/>
            </p:nvSpPr>
            <p:spPr bwMode="auto">
              <a:xfrm>
                <a:off x="4758" y="2571"/>
                <a:ext cx="208" cy="80"/>
              </a:xfrm>
              <a:custGeom>
                <a:avLst/>
                <a:gdLst>
                  <a:gd name="T0" fmla="*/ 205 w 208"/>
                  <a:gd name="T1" fmla="*/ 1 h 80"/>
                  <a:gd name="T2" fmla="*/ 204 w 208"/>
                  <a:gd name="T3" fmla="*/ 0 h 80"/>
                  <a:gd name="T4" fmla="*/ 0 w 208"/>
                  <a:gd name="T5" fmla="*/ 75 h 80"/>
                  <a:gd name="T6" fmla="*/ 2 w 208"/>
                  <a:gd name="T7" fmla="*/ 79 h 80"/>
                  <a:gd name="T8" fmla="*/ 207 w 208"/>
                  <a:gd name="T9" fmla="*/ 2 h 80"/>
                  <a:gd name="T10" fmla="*/ 205 w 208"/>
                  <a:gd name="T11" fmla="*/ 1 h 80"/>
                  <a:gd name="T12" fmla="*/ 0 60000 65536"/>
                  <a:gd name="T13" fmla="*/ 0 60000 65536"/>
                  <a:gd name="T14" fmla="*/ 0 60000 65536"/>
                  <a:gd name="T15" fmla="*/ 0 60000 65536"/>
                  <a:gd name="T16" fmla="*/ 0 60000 65536"/>
                  <a:gd name="T17" fmla="*/ 0 60000 65536"/>
                  <a:gd name="T18" fmla="*/ 0 w 208"/>
                  <a:gd name="T19" fmla="*/ 0 h 80"/>
                  <a:gd name="T20" fmla="*/ 208 w 208"/>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208" h="80">
                    <a:moveTo>
                      <a:pt x="205" y="1"/>
                    </a:moveTo>
                    <a:lnTo>
                      <a:pt x="204" y="0"/>
                    </a:lnTo>
                    <a:lnTo>
                      <a:pt x="0" y="75"/>
                    </a:lnTo>
                    <a:lnTo>
                      <a:pt x="2" y="79"/>
                    </a:lnTo>
                    <a:lnTo>
                      <a:pt x="207" y="2"/>
                    </a:lnTo>
                    <a:lnTo>
                      <a:pt x="205" y="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3" name="Freeform 29"/>
              <p:cNvSpPr>
                <a:spLocks noChangeAspect="1"/>
              </p:cNvSpPr>
              <p:nvPr/>
            </p:nvSpPr>
            <p:spPr bwMode="auto">
              <a:xfrm>
                <a:off x="4860" y="2556"/>
                <a:ext cx="17" cy="195"/>
              </a:xfrm>
              <a:custGeom>
                <a:avLst/>
                <a:gdLst>
                  <a:gd name="T0" fmla="*/ 4 w 17"/>
                  <a:gd name="T1" fmla="*/ 6 h 195"/>
                  <a:gd name="T2" fmla="*/ 0 w 17"/>
                  <a:gd name="T3" fmla="*/ 3 h 195"/>
                  <a:gd name="T4" fmla="*/ 0 w 17"/>
                  <a:gd name="T5" fmla="*/ 194 h 195"/>
                  <a:gd name="T6" fmla="*/ 16 w 17"/>
                  <a:gd name="T7" fmla="*/ 194 h 195"/>
                  <a:gd name="T8" fmla="*/ 16 w 17"/>
                  <a:gd name="T9" fmla="*/ 3 h 195"/>
                  <a:gd name="T10" fmla="*/ 11 w 17"/>
                  <a:gd name="T11" fmla="*/ 0 h 195"/>
                  <a:gd name="T12" fmla="*/ 16 w 17"/>
                  <a:gd name="T13" fmla="*/ 3 h 195"/>
                  <a:gd name="T14" fmla="*/ 16 w 17"/>
                  <a:gd name="T15" fmla="*/ 2 h 195"/>
                  <a:gd name="T16" fmla="*/ 11 w 17"/>
                  <a:gd name="T17" fmla="*/ 0 h 195"/>
                  <a:gd name="T18" fmla="*/ 4 w 17"/>
                  <a:gd name="T19" fmla="*/ 6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95"/>
                  <a:gd name="T32" fmla="*/ 17 w 17"/>
                  <a:gd name="T33" fmla="*/ 195 h 1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95">
                    <a:moveTo>
                      <a:pt x="4" y="6"/>
                    </a:moveTo>
                    <a:lnTo>
                      <a:pt x="0" y="3"/>
                    </a:lnTo>
                    <a:lnTo>
                      <a:pt x="0" y="194"/>
                    </a:lnTo>
                    <a:lnTo>
                      <a:pt x="16" y="194"/>
                    </a:lnTo>
                    <a:lnTo>
                      <a:pt x="16" y="3"/>
                    </a:lnTo>
                    <a:lnTo>
                      <a:pt x="11" y="0"/>
                    </a:lnTo>
                    <a:lnTo>
                      <a:pt x="16" y="3"/>
                    </a:lnTo>
                    <a:lnTo>
                      <a:pt x="16" y="2"/>
                    </a:lnTo>
                    <a:lnTo>
                      <a:pt x="11" y="0"/>
                    </a:lnTo>
                    <a:lnTo>
                      <a:pt x="4" y="6"/>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4" name="Freeform 30"/>
              <p:cNvSpPr>
                <a:spLocks noChangeAspect="1"/>
              </p:cNvSpPr>
              <p:nvPr/>
            </p:nvSpPr>
            <p:spPr bwMode="auto">
              <a:xfrm>
                <a:off x="4654" y="2495"/>
                <a:ext cx="212" cy="68"/>
              </a:xfrm>
              <a:custGeom>
                <a:avLst/>
                <a:gdLst>
                  <a:gd name="T0" fmla="*/ 2 w 212"/>
                  <a:gd name="T1" fmla="*/ 3 h 68"/>
                  <a:gd name="T2" fmla="*/ 0 w 212"/>
                  <a:gd name="T3" fmla="*/ 4 h 68"/>
                  <a:gd name="T4" fmla="*/ 208 w 212"/>
                  <a:gd name="T5" fmla="*/ 67 h 68"/>
                  <a:gd name="T6" fmla="*/ 211 w 212"/>
                  <a:gd name="T7" fmla="*/ 61 h 68"/>
                  <a:gd name="T8" fmla="*/ 4 w 212"/>
                  <a:gd name="T9" fmla="*/ 0 h 68"/>
                  <a:gd name="T10" fmla="*/ 2 w 212"/>
                  <a:gd name="T11" fmla="*/ 3 h 68"/>
                  <a:gd name="T12" fmla="*/ 0 60000 65536"/>
                  <a:gd name="T13" fmla="*/ 0 60000 65536"/>
                  <a:gd name="T14" fmla="*/ 0 60000 65536"/>
                  <a:gd name="T15" fmla="*/ 0 60000 65536"/>
                  <a:gd name="T16" fmla="*/ 0 60000 65536"/>
                  <a:gd name="T17" fmla="*/ 0 60000 65536"/>
                  <a:gd name="T18" fmla="*/ 0 w 212"/>
                  <a:gd name="T19" fmla="*/ 0 h 68"/>
                  <a:gd name="T20" fmla="*/ 212 w 212"/>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212" h="68">
                    <a:moveTo>
                      <a:pt x="2" y="3"/>
                    </a:moveTo>
                    <a:lnTo>
                      <a:pt x="0" y="4"/>
                    </a:lnTo>
                    <a:lnTo>
                      <a:pt x="208" y="67"/>
                    </a:lnTo>
                    <a:lnTo>
                      <a:pt x="211" y="61"/>
                    </a:lnTo>
                    <a:lnTo>
                      <a:pt x="4" y="0"/>
                    </a:lnTo>
                    <a:lnTo>
                      <a:pt x="2"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5" name="Freeform 31"/>
              <p:cNvSpPr>
                <a:spLocks noChangeAspect="1"/>
              </p:cNvSpPr>
              <p:nvPr/>
            </p:nvSpPr>
            <p:spPr bwMode="auto">
              <a:xfrm>
                <a:off x="4912" y="2539"/>
                <a:ext cx="17" cy="194"/>
              </a:xfrm>
              <a:custGeom>
                <a:avLst/>
                <a:gdLst>
                  <a:gd name="T0" fmla="*/ 2 w 17"/>
                  <a:gd name="T1" fmla="*/ 4 h 194"/>
                  <a:gd name="T2" fmla="*/ 0 w 17"/>
                  <a:gd name="T3" fmla="*/ 2 h 194"/>
                  <a:gd name="T4" fmla="*/ 0 w 17"/>
                  <a:gd name="T5" fmla="*/ 193 h 194"/>
                  <a:gd name="T6" fmla="*/ 16 w 17"/>
                  <a:gd name="T7" fmla="*/ 193 h 194"/>
                  <a:gd name="T8" fmla="*/ 16 w 17"/>
                  <a:gd name="T9" fmla="*/ 2 h 194"/>
                  <a:gd name="T10" fmla="*/ 11 w 17"/>
                  <a:gd name="T11" fmla="*/ 0 h 194"/>
                  <a:gd name="T12" fmla="*/ 16 w 17"/>
                  <a:gd name="T13" fmla="*/ 2 h 194"/>
                  <a:gd name="T14" fmla="*/ 16 w 17"/>
                  <a:gd name="T15" fmla="*/ 0 h 194"/>
                  <a:gd name="T16" fmla="*/ 11 w 17"/>
                  <a:gd name="T17" fmla="*/ 0 h 194"/>
                  <a:gd name="T18" fmla="*/ 2 w 17"/>
                  <a:gd name="T19" fmla="*/ 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94"/>
                  <a:gd name="T32" fmla="*/ 17 w 17"/>
                  <a:gd name="T33" fmla="*/ 194 h 1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94">
                    <a:moveTo>
                      <a:pt x="2" y="4"/>
                    </a:moveTo>
                    <a:lnTo>
                      <a:pt x="0" y="2"/>
                    </a:lnTo>
                    <a:lnTo>
                      <a:pt x="0" y="193"/>
                    </a:lnTo>
                    <a:lnTo>
                      <a:pt x="16" y="193"/>
                    </a:lnTo>
                    <a:lnTo>
                      <a:pt x="16" y="2"/>
                    </a:lnTo>
                    <a:lnTo>
                      <a:pt x="11" y="0"/>
                    </a:lnTo>
                    <a:lnTo>
                      <a:pt x="16" y="2"/>
                    </a:lnTo>
                    <a:lnTo>
                      <a:pt x="16" y="0"/>
                    </a:lnTo>
                    <a:lnTo>
                      <a:pt x="11" y="0"/>
                    </a:lnTo>
                    <a:lnTo>
                      <a:pt x="2" y="4"/>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6" name="Freeform 32"/>
              <p:cNvSpPr>
                <a:spLocks noChangeAspect="1"/>
              </p:cNvSpPr>
              <p:nvPr/>
            </p:nvSpPr>
            <p:spPr bwMode="auto">
              <a:xfrm>
                <a:off x="4711" y="2478"/>
                <a:ext cx="207" cy="66"/>
              </a:xfrm>
              <a:custGeom>
                <a:avLst/>
                <a:gdLst>
                  <a:gd name="T0" fmla="*/ 2 w 207"/>
                  <a:gd name="T1" fmla="*/ 1 h 66"/>
                  <a:gd name="T2" fmla="*/ 0 w 207"/>
                  <a:gd name="T3" fmla="*/ 4 h 66"/>
                  <a:gd name="T4" fmla="*/ 202 w 207"/>
                  <a:gd name="T5" fmla="*/ 65 h 66"/>
                  <a:gd name="T6" fmla="*/ 206 w 207"/>
                  <a:gd name="T7" fmla="*/ 61 h 66"/>
                  <a:gd name="T8" fmla="*/ 4 w 207"/>
                  <a:gd name="T9" fmla="*/ 0 h 66"/>
                  <a:gd name="T10" fmla="*/ 2 w 207"/>
                  <a:gd name="T11" fmla="*/ 1 h 66"/>
                  <a:gd name="T12" fmla="*/ 0 60000 65536"/>
                  <a:gd name="T13" fmla="*/ 0 60000 65536"/>
                  <a:gd name="T14" fmla="*/ 0 60000 65536"/>
                  <a:gd name="T15" fmla="*/ 0 60000 65536"/>
                  <a:gd name="T16" fmla="*/ 0 60000 65536"/>
                  <a:gd name="T17" fmla="*/ 0 60000 65536"/>
                  <a:gd name="T18" fmla="*/ 0 w 207"/>
                  <a:gd name="T19" fmla="*/ 0 h 66"/>
                  <a:gd name="T20" fmla="*/ 207 w 207"/>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207" h="66">
                    <a:moveTo>
                      <a:pt x="2" y="1"/>
                    </a:moveTo>
                    <a:lnTo>
                      <a:pt x="0" y="4"/>
                    </a:lnTo>
                    <a:lnTo>
                      <a:pt x="202" y="65"/>
                    </a:lnTo>
                    <a:lnTo>
                      <a:pt x="206" y="61"/>
                    </a:lnTo>
                    <a:lnTo>
                      <a:pt x="4" y="0"/>
                    </a:lnTo>
                    <a:lnTo>
                      <a:pt x="2" y="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7" name="Freeform 33"/>
              <p:cNvSpPr>
                <a:spLocks noChangeAspect="1"/>
              </p:cNvSpPr>
              <p:nvPr/>
            </p:nvSpPr>
            <p:spPr bwMode="auto">
              <a:xfrm>
                <a:off x="4756" y="2615"/>
                <a:ext cx="208" cy="88"/>
              </a:xfrm>
              <a:custGeom>
                <a:avLst/>
                <a:gdLst>
                  <a:gd name="T0" fmla="*/ 206 w 208"/>
                  <a:gd name="T1" fmla="*/ 1 h 88"/>
                  <a:gd name="T2" fmla="*/ 206 w 208"/>
                  <a:gd name="T3" fmla="*/ 0 h 88"/>
                  <a:gd name="T4" fmla="*/ 0 w 208"/>
                  <a:gd name="T5" fmla="*/ 82 h 88"/>
                  <a:gd name="T6" fmla="*/ 4 w 208"/>
                  <a:gd name="T7" fmla="*/ 87 h 88"/>
                  <a:gd name="T8" fmla="*/ 207 w 208"/>
                  <a:gd name="T9" fmla="*/ 4 h 88"/>
                  <a:gd name="T10" fmla="*/ 206 w 208"/>
                  <a:gd name="T11" fmla="*/ 1 h 88"/>
                  <a:gd name="T12" fmla="*/ 0 60000 65536"/>
                  <a:gd name="T13" fmla="*/ 0 60000 65536"/>
                  <a:gd name="T14" fmla="*/ 0 60000 65536"/>
                  <a:gd name="T15" fmla="*/ 0 60000 65536"/>
                  <a:gd name="T16" fmla="*/ 0 60000 65536"/>
                  <a:gd name="T17" fmla="*/ 0 60000 65536"/>
                  <a:gd name="T18" fmla="*/ 0 w 208"/>
                  <a:gd name="T19" fmla="*/ 0 h 88"/>
                  <a:gd name="T20" fmla="*/ 208 w 208"/>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208" h="88">
                    <a:moveTo>
                      <a:pt x="206" y="1"/>
                    </a:moveTo>
                    <a:lnTo>
                      <a:pt x="206" y="0"/>
                    </a:lnTo>
                    <a:lnTo>
                      <a:pt x="0" y="82"/>
                    </a:lnTo>
                    <a:lnTo>
                      <a:pt x="4" y="87"/>
                    </a:lnTo>
                    <a:lnTo>
                      <a:pt x="207" y="4"/>
                    </a:lnTo>
                    <a:lnTo>
                      <a:pt x="206" y="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8" name="Freeform 34"/>
              <p:cNvSpPr>
                <a:spLocks noChangeAspect="1"/>
              </p:cNvSpPr>
              <p:nvPr/>
            </p:nvSpPr>
            <p:spPr bwMode="auto">
              <a:xfrm>
                <a:off x="4756" y="2662"/>
                <a:ext cx="208" cy="85"/>
              </a:xfrm>
              <a:custGeom>
                <a:avLst/>
                <a:gdLst>
                  <a:gd name="T0" fmla="*/ 206 w 208"/>
                  <a:gd name="T1" fmla="*/ 3 h 85"/>
                  <a:gd name="T2" fmla="*/ 206 w 208"/>
                  <a:gd name="T3" fmla="*/ 0 h 85"/>
                  <a:gd name="T4" fmla="*/ 0 w 208"/>
                  <a:gd name="T5" fmla="*/ 81 h 85"/>
                  <a:gd name="T6" fmla="*/ 2 w 208"/>
                  <a:gd name="T7" fmla="*/ 84 h 85"/>
                  <a:gd name="T8" fmla="*/ 207 w 208"/>
                  <a:gd name="T9" fmla="*/ 4 h 85"/>
                  <a:gd name="T10" fmla="*/ 206 w 208"/>
                  <a:gd name="T11" fmla="*/ 3 h 85"/>
                  <a:gd name="T12" fmla="*/ 0 60000 65536"/>
                  <a:gd name="T13" fmla="*/ 0 60000 65536"/>
                  <a:gd name="T14" fmla="*/ 0 60000 65536"/>
                  <a:gd name="T15" fmla="*/ 0 60000 65536"/>
                  <a:gd name="T16" fmla="*/ 0 60000 65536"/>
                  <a:gd name="T17" fmla="*/ 0 60000 65536"/>
                  <a:gd name="T18" fmla="*/ 0 w 208"/>
                  <a:gd name="T19" fmla="*/ 0 h 85"/>
                  <a:gd name="T20" fmla="*/ 208 w 208"/>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208" h="85">
                    <a:moveTo>
                      <a:pt x="206" y="3"/>
                    </a:moveTo>
                    <a:lnTo>
                      <a:pt x="206" y="0"/>
                    </a:lnTo>
                    <a:lnTo>
                      <a:pt x="0" y="81"/>
                    </a:lnTo>
                    <a:lnTo>
                      <a:pt x="2" y="84"/>
                    </a:lnTo>
                    <a:lnTo>
                      <a:pt x="207" y="4"/>
                    </a:lnTo>
                    <a:lnTo>
                      <a:pt x="206"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9" name="Freeform 35"/>
              <p:cNvSpPr>
                <a:spLocks noChangeAspect="1"/>
              </p:cNvSpPr>
              <p:nvPr/>
            </p:nvSpPr>
            <p:spPr bwMode="auto">
              <a:xfrm>
                <a:off x="4621" y="2633"/>
                <a:ext cx="114" cy="87"/>
              </a:xfrm>
              <a:custGeom>
                <a:avLst/>
                <a:gdLst>
                  <a:gd name="T0" fmla="*/ 63 w 114"/>
                  <a:gd name="T1" fmla="*/ 0 h 87"/>
                  <a:gd name="T2" fmla="*/ 79 w 114"/>
                  <a:gd name="T3" fmla="*/ 5 h 87"/>
                  <a:gd name="T4" fmla="*/ 77 w 114"/>
                  <a:gd name="T5" fmla="*/ 16 h 87"/>
                  <a:gd name="T6" fmla="*/ 85 w 114"/>
                  <a:gd name="T7" fmla="*/ 22 h 87"/>
                  <a:gd name="T8" fmla="*/ 100 w 114"/>
                  <a:gd name="T9" fmla="*/ 17 h 87"/>
                  <a:gd name="T10" fmla="*/ 109 w 114"/>
                  <a:gd name="T11" fmla="*/ 27 h 87"/>
                  <a:gd name="T12" fmla="*/ 96 w 114"/>
                  <a:gd name="T13" fmla="*/ 36 h 87"/>
                  <a:gd name="T14" fmla="*/ 98 w 114"/>
                  <a:gd name="T15" fmla="*/ 43 h 87"/>
                  <a:gd name="T16" fmla="*/ 113 w 114"/>
                  <a:gd name="T17" fmla="*/ 49 h 87"/>
                  <a:gd name="T18" fmla="*/ 109 w 114"/>
                  <a:gd name="T19" fmla="*/ 60 h 87"/>
                  <a:gd name="T20" fmla="*/ 92 w 114"/>
                  <a:gd name="T21" fmla="*/ 59 h 87"/>
                  <a:gd name="T22" fmla="*/ 87 w 114"/>
                  <a:gd name="T23" fmla="*/ 66 h 87"/>
                  <a:gd name="T24" fmla="*/ 92 w 114"/>
                  <a:gd name="T25" fmla="*/ 77 h 87"/>
                  <a:gd name="T26" fmla="*/ 77 w 114"/>
                  <a:gd name="T27" fmla="*/ 83 h 87"/>
                  <a:gd name="T28" fmla="*/ 68 w 114"/>
                  <a:gd name="T29" fmla="*/ 74 h 87"/>
                  <a:gd name="T30" fmla="*/ 57 w 114"/>
                  <a:gd name="T31" fmla="*/ 76 h 87"/>
                  <a:gd name="T32" fmla="*/ 50 w 114"/>
                  <a:gd name="T33" fmla="*/ 86 h 87"/>
                  <a:gd name="T34" fmla="*/ 33 w 114"/>
                  <a:gd name="T35" fmla="*/ 83 h 87"/>
                  <a:gd name="T36" fmla="*/ 35 w 114"/>
                  <a:gd name="T37" fmla="*/ 70 h 87"/>
                  <a:gd name="T38" fmla="*/ 27 w 114"/>
                  <a:gd name="T39" fmla="*/ 66 h 87"/>
                  <a:gd name="T40" fmla="*/ 11 w 114"/>
                  <a:gd name="T41" fmla="*/ 70 h 87"/>
                  <a:gd name="T42" fmla="*/ 1 w 114"/>
                  <a:gd name="T43" fmla="*/ 60 h 87"/>
                  <a:gd name="T44" fmla="*/ 14 w 114"/>
                  <a:gd name="T45" fmla="*/ 52 h 87"/>
                  <a:gd name="T46" fmla="*/ 13 w 114"/>
                  <a:gd name="T47" fmla="*/ 43 h 87"/>
                  <a:gd name="T48" fmla="*/ 0 w 114"/>
                  <a:gd name="T49" fmla="*/ 39 h 87"/>
                  <a:gd name="T50" fmla="*/ 3 w 114"/>
                  <a:gd name="T51" fmla="*/ 27 h 87"/>
                  <a:gd name="T52" fmla="*/ 20 w 114"/>
                  <a:gd name="T53" fmla="*/ 29 h 87"/>
                  <a:gd name="T54" fmla="*/ 25 w 114"/>
                  <a:gd name="T55" fmla="*/ 20 h 87"/>
                  <a:gd name="T56" fmla="*/ 20 w 114"/>
                  <a:gd name="T57" fmla="*/ 9 h 87"/>
                  <a:gd name="T58" fmla="*/ 35 w 114"/>
                  <a:gd name="T59" fmla="*/ 3 h 87"/>
                  <a:gd name="T60" fmla="*/ 44 w 114"/>
                  <a:gd name="T61" fmla="*/ 13 h 87"/>
                  <a:gd name="T62" fmla="*/ 55 w 114"/>
                  <a:gd name="T63" fmla="*/ 12 h 87"/>
                  <a:gd name="T64" fmla="*/ 63 w 114"/>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87"/>
                  <a:gd name="T101" fmla="*/ 114 w 114"/>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87">
                    <a:moveTo>
                      <a:pt x="63" y="0"/>
                    </a:moveTo>
                    <a:lnTo>
                      <a:pt x="79" y="5"/>
                    </a:lnTo>
                    <a:lnTo>
                      <a:pt x="77" y="16"/>
                    </a:lnTo>
                    <a:lnTo>
                      <a:pt x="85" y="22"/>
                    </a:lnTo>
                    <a:lnTo>
                      <a:pt x="100" y="17"/>
                    </a:lnTo>
                    <a:lnTo>
                      <a:pt x="109" y="27"/>
                    </a:lnTo>
                    <a:lnTo>
                      <a:pt x="96" y="36"/>
                    </a:lnTo>
                    <a:lnTo>
                      <a:pt x="98" y="43"/>
                    </a:lnTo>
                    <a:lnTo>
                      <a:pt x="113" y="49"/>
                    </a:lnTo>
                    <a:lnTo>
                      <a:pt x="109" y="60"/>
                    </a:lnTo>
                    <a:lnTo>
                      <a:pt x="92" y="59"/>
                    </a:lnTo>
                    <a:lnTo>
                      <a:pt x="87" y="66"/>
                    </a:lnTo>
                    <a:lnTo>
                      <a:pt x="92" y="77"/>
                    </a:lnTo>
                    <a:lnTo>
                      <a:pt x="77" y="83"/>
                    </a:lnTo>
                    <a:lnTo>
                      <a:pt x="68" y="74"/>
                    </a:lnTo>
                    <a:lnTo>
                      <a:pt x="57" y="76"/>
                    </a:lnTo>
                    <a:lnTo>
                      <a:pt x="50" y="86"/>
                    </a:lnTo>
                    <a:lnTo>
                      <a:pt x="33" y="83"/>
                    </a:lnTo>
                    <a:lnTo>
                      <a:pt x="35" y="70"/>
                    </a:lnTo>
                    <a:lnTo>
                      <a:pt x="27" y="66"/>
                    </a:lnTo>
                    <a:lnTo>
                      <a:pt x="11" y="70"/>
                    </a:lnTo>
                    <a:lnTo>
                      <a:pt x="1" y="60"/>
                    </a:lnTo>
                    <a:lnTo>
                      <a:pt x="14" y="52"/>
                    </a:lnTo>
                    <a:lnTo>
                      <a:pt x="13" y="43"/>
                    </a:lnTo>
                    <a:lnTo>
                      <a:pt x="0" y="39"/>
                    </a:lnTo>
                    <a:lnTo>
                      <a:pt x="3" y="27"/>
                    </a:lnTo>
                    <a:lnTo>
                      <a:pt x="20" y="29"/>
                    </a:lnTo>
                    <a:lnTo>
                      <a:pt x="25" y="20"/>
                    </a:lnTo>
                    <a:lnTo>
                      <a:pt x="20" y="9"/>
                    </a:lnTo>
                    <a:lnTo>
                      <a:pt x="35" y="3"/>
                    </a:lnTo>
                    <a:lnTo>
                      <a:pt x="44" y="13"/>
                    </a:lnTo>
                    <a:lnTo>
                      <a:pt x="55" y="12"/>
                    </a:lnTo>
                    <a:lnTo>
                      <a:pt x="63"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30" name="Freeform 36"/>
              <p:cNvSpPr>
                <a:spLocks noChangeAspect="1"/>
              </p:cNvSpPr>
              <p:nvPr/>
            </p:nvSpPr>
            <p:spPr bwMode="auto">
              <a:xfrm>
                <a:off x="4621" y="2633"/>
                <a:ext cx="114" cy="87"/>
              </a:xfrm>
              <a:custGeom>
                <a:avLst/>
                <a:gdLst>
                  <a:gd name="T0" fmla="*/ 63 w 114"/>
                  <a:gd name="T1" fmla="*/ 0 h 87"/>
                  <a:gd name="T2" fmla="*/ 79 w 114"/>
                  <a:gd name="T3" fmla="*/ 5 h 87"/>
                  <a:gd name="T4" fmla="*/ 77 w 114"/>
                  <a:gd name="T5" fmla="*/ 16 h 87"/>
                  <a:gd name="T6" fmla="*/ 85 w 114"/>
                  <a:gd name="T7" fmla="*/ 22 h 87"/>
                  <a:gd name="T8" fmla="*/ 100 w 114"/>
                  <a:gd name="T9" fmla="*/ 17 h 87"/>
                  <a:gd name="T10" fmla="*/ 109 w 114"/>
                  <a:gd name="T11" fmla="*/ 27 h 87"/>
                  <a:gd name="T12" fmla="*/ 96 w 114"/>
                  <a:gd name="T13" fmla="*/ 36 h 87"/>
                  <a:gd name="T14" fmla="*/ 98 w 114"/>
                  <a:gd name="T15" fmla="*/ 43 h 87"/>
                  <a:gd name="T16" fmla="*/ 113 w 114"/>
                  <a:gd name="T17" fmla="*/ 49 h 87"/>
                  <a:gd name="T18" fmla="*/ 109 w 114"/>
                  <a:gd name="T19" fmla="*/ 60 h 87"/>
                  <a:gd name="T20" fmla="*/ 92 w 114"/>
                  <a:gd name="T21" fmla="*/ 59 h 87"/>
                  <a:gd name="T22" fmla="*/ 87 w 114"/>
                  <a:gd name="T23" fmla="*/ 66 h 87"/>
                  <a:gd name="T24" fmla="*/ 92 w 114"/>
                  <a:gd name="T25" fmla="*/ 77 h 87"/>
                  <a:gd name="T26" fmla="*/ 77 w 114"/>
                  <a:gd name="T27" fmla="*/ 83 h 87"/>
                  <a:gd name="T28" fmla="*/ 68 w 114"/>
                  <a:gd name="T29" fmla="*/ 74 h 87"/>
                  <a:gd name="T30" fmla="*/ 57 w 114"/>
                  <a:gd name="T31" fmla="*/ 76 h 87"/>
                  <a:gd name="T32" fmla="*/ 50 w 114"/>
                  <a:gd name="T33" fmla="*/ 86 h 87"/>
                  <a:gd name="T34" fmla="*/ 33 w 114"/>
                  <a:gd name="T35" fmla="*/ 83 h 87"/>
                  <a:gd name="T36" fmla="*/ 35 w 114"/>
                  <a:gd name="T37" fmla="*/ 70 h 87"/>
                  <a:gd name="T38" fmla="*/ 27 w 114"/>
                  <a:gd name="T39" fmla="*/ 66 h 87"/>
                  <a:gd name="T40" fmla="*/ 11 w 114"/>
                  <a:gd name="T41" fmla="*/ 70 h 87"/>
                  <a:gd name="T42" fmla="*/ 1 w 114"/>
                  <a:gd name="T43" fmla="*/ 60 h 87"/>
                  <a:gd name="T44" fmla="*/ 14 w 114"/>
                  <a:gd name="T45" fmla="*/ 52 h 87"/>
                  <a:gd name="T46" fmla="*/ 13 w 114"/>
                  <a:gd name="T47" fmla="*/ 43 h 87"/>
                  <a:gd name="T48" fmla="*/ 0 w 114"/>
                  <a:gd name="T49" fmla="*/ 39 h 87"/>
                  <a:gd name="T50" fmla="*/ 3 w 114"/>
                  <a:gd name="T51" fmla="*/ 27 h 87"/>
                  <a:gd name="T52" fmla="*/ 20 w 114"/>
                  <a:gd name="T53" fmla="*/ 29 h 87"/>
                  <a:gd name="T54" fmla="*/ 25 w 114"/>
                  <a:gd name="T55" fmla="*/ 20 h 87"/>
                  <a:gd name="T56" fmla="*/ 20 w 114"/>
                  <a:gd name="T57" fmla="*/ 9 h 87"/>
                  <a:gd name="T58" fmla="*/ 35 w 114"/>
                  <a:gd name="T59" fmla="*/ 3 h 87"/>
                  <a:gd name="T60" fmla="*/ 44 w 114"/>
                  <a:gd name="T61" fmla="*/ 13 h 87"/>
                  <a:gd name="T62" fmla="*/ 55 w 114"/>
                  <a:gd name="T63" fmla="*/ 12 h 87"/>
                  <a:gd name="T64" fmla="*/ 63 w 114"/>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87"/>
                  <a:gd name="T101" fmla="*/ 114 w 114"/>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87">
                    <a:moveTo>
                      <a:pt x="63" y="0"/>
                    </a:moveTo>
                    <a:lnTo>
                      <a:pt x="79" y="5"/>
                    </a:lnTo>
                    <a:lnTo>
                      <a:pt x="77" y="16"/>
                    </a:lnTo>
                    <a:lnTo>
                      <a:pt x="85" y="22"/>
                    </a:lnTo>
                    <a:lnTo>
                      <a:pt x="100" y="17"/>
                    </a:lnTo>
                    <a:lnTo>
                      <a:pt x="109" y="27"/>
                    </a:lnTo>
                    <a:lnTo>
                      <a:pt x="96" y="36"/>
                    </a:lnTo>
                    <a:lnTo>
                      <a:pt x="98" y="43"/>
                    </a:lnTo>
                    <a:lnTo>
                      <a:pt x="113" y="49"/>
                    </a:lnTo>
                    <a:lnTo>
                      <a:pt x="109" y="60"/>
                    </a:lnTo>
                    <a:lnTo>
                      <a:pt x="92" y="59"/>
                    </a:lnTo>
                    <a:lnTo>
                      <a:pt x="87" y="66"/>
                    </a:lnTo>
                    <a:lnTo>
                      <a:pt x="92" y="77"/>
                    </a:lnTo>
                    <a:lnTo>
                      <a:pt x="77" y="83"/>
                    </a:lnTo>
                    <a:lnTo>
                      <a:pt x="68" y="74"/>
                    </a:lnTo>
                    <a:lnTo>
                      <a:pt x="57" y="76"/>
                    </a:lnTo>
                    <a:lnTo>
                      <a:pt x="50" y="86"/>
                    </a:lnTo>
                    <a:lnTo>
                      <a:pt x="33" y="83"/>
                    </a:lnTo>
                    <a:lnTo>
                      <a:pt x="35" y="70"/>
                    </a:lnTo>
                    <a:lnTo>
                      <a:pt x="27" y="66"/>
                    </a:lnTo>
                    <a:lnTo>
                      <a:pt x="11" y="70"/>
                    </a:lnTo>
                    <a:lnTo>
                      <a:pt x="1" y="60"/>
                    </a:lnTo>
                    <a:lnTo>
                      <a:pt x="14" y="52"/>
                    </a:lnTo>
                    <a:lnTo>
                      <a:pt x="13" y="43"/>
                    </a:lnTo>
                    <a:lnTo>
                      <a:pt x="0" y="39"/>
                    </a:lnTo>
                    <a:lnTo>
                      <a:pt x="3" y="27"/>
                    </a:lnTo>
                    <a:lnTo>
                      <a:pt x="20" y="29"/>
                    </a:lnTo>
                    <a:lnTo>
                      <a:pt x="25" y="20"/>
                    </a:lnTo>
                    <a:lnTo>
                      <a:pt x="20" y="9"/>
                    </a:lnTo>
                    <a:lnTo>
                      <a:pt x="35" y="3"/>
                    </a:lnTo>
                    <a:lnTo>
                      <a:pt x="44" y="13"/>
                    </a:lnTo>
                    <a:lnTo>
                      <a:pt x="55" y="12"/>
                    </a:lnTo>
                    <a:lnTo>
                      <a:pt x="63" y="0"/>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1" name="Freeform 37"/>
              <p:cNvSpPr>
                <a:spLocks noChangeAspect="1"/>
              </p:cNvSpPr>
              <p:nvPr/>
            </p:nvSpPr>
            <p:spPr bwMode="auto">
              <a:xfrm>
                <a:off x="4667" y="2669"/>
                <a:ext cx="21" cy="17"/>
              </a:xfrm>
              <a:custGeom>
                <a:avLst/>
                <a:gdLst>
                  <a:gd name="T0" fmla="*/ 7 w 21"/>
                  <a:gd name="T1" fmla="*/ 16 h 17"/>
                  <a:gd name="T2" fmla="*/ 11 w 21"/>
                  <a:gd name="T3" fmla="*/ 16 h 17"/>
                  <a:gd name="T4" fmla="*/ 15 w 21"/>
                  <a:gd name="T5" fmla="*/ 14 h 17"/>
                  <a:gd name="T6" fmla="*/ 17 w 21"/>
                  <a:gd name="T7" fmla="*/ 11 h 17"/>
                  <a:gd name="T8" fmla="*/ 18 w 21"/>
                  <a:gd name="T9" fmla="*/ 10 h 17"/>
                  <a:gd name="T10" fmla="*/ 20 w 21"/>
                  <a:gd name="T11" fmla="*/ 7 h 17"/>
                  <a:gd name="T12" fmla="*/ 18 w 21"/>
                  <a:gd name="T13" fmla="*/ 4 h 17"/>
                  <a:gd name="T14" fmla="*/ 17 w 21"/>
                  <a:gd name="T15" fmla="*/ 1 h 17"/>
                  <a:gd name="T16" fmla="*/ 13 w 21"/>
                  <a:gd name="T17" fmla="*/ 0 h 17"/>
                  <a:gd name="T18" fmla="*/ 9 w 21"/>
                  <a:gd name="T19" fmla="*/ 0 h 17"/>
                  <a:gd name="T20" fmla="*/ 5 w 21"/>
                  <a:gd name="T21" fmla="*/ 1 h 17"/>
                  <a:gd name="T22" fmla="*/ 2 w 21"/>
                  <a:gd name="T23" fmla="*/ 3 h 17"/>
                  <a:gd name="T24" fmla="*/ 0 w 21"/>
                  <a:gd name="T25" fmla="*/ 6 h 17"/>
                  <a:gd name="T26" fmla="*/ 0 w 21"/>
                  <a:gd name="T27" fmla="*/ 8 h 17"/>
                  <a:gd name="T28" fmla="*/ 2 w 21"/>
                  <a:gd name="T29" fmla="*/ 11 h 17"/>
                  <a:gd name="T30" fmla="*/ 4 w 21"/>
                  <a:gd name="T31" fmla="*/ 14 h 17"/>
                  <a:gd name="T32" fmla="*/ 7 w 21"/>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17"/>
                  <a:gd name="T53" fmla="*/ 21 w 21"/>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17">
                    <a:moveTo>
                      <a:pt x="7" y="16"/>
                    </a:moveTo>
                    <a:lnTo>
                      <a:pt x="11" y="16"/>
                    </a:lnTo>
                    <a:lnTo>
                      <a:pt x="15" y="14"/>
                    </a:lnTo>
                    <a:lnTo>
                      <a:pt x="17" y="11"/>
                    </a:lnTo>
                    <a:lnTo>
                      <a:pt x="18" y="10"/>
                    </a:lnTo>
                    <a:lnTo>
                      <a:pt x="20" y="7"/>
                    </a:lnTo>
                    <a:lnTo>
                      <a:pt x="18" y="4"/>
                    </a:lnTo>
                    <a:lnTo>
                      <a:pt x="17" y="1"/>
                    </a:lnTo>
                    <a:lnTo>
                      <a:pt x="13" y="0"/>
                    </a:lnTo>
                    <a:lnTo>
                      <a:pt x="9" y="0"/>
                    </a:lnTo>
                    <a:lnTo>
                      <a:pt x="5" y="1"/>
                    </a:lnTo>
                    <a:lnTo>
                      <a:pt x="2" y="3"/>
                    </a:lnTo>
                    <a:lnTo>
                      <a:pt x="0" y="6"/>
                    </a:lnTo>
                    <a:lnTo>
                      <a:pt x="0" y="8"/>
                    </a:lnTo>
                    <a:lnTo>
                      <a:pt x="2" y="11"/>
                    </a:lnTo>
                    <a:lnTo>
                      <a:pt x="4" y="14"/>
                    </a:lnTo>
                    <a:lnTo>
                      <a:pt x="7" y="1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32" name="Freeform 38"/>
              <p:cNvSpPr>
                <a:spLocks noChangeAspect="1"/>
              </p:cNvSpPr>
              <p:nvPr/>
            </p:nvSpPr>
            <p:spPr bwMode="auto">
              <a:xfrm>
                <a:off x="4667" y="2669"/>
                <a:ext cx="21" cy="17"/>
              </a:xfrm>
              <a:custGeom>
                <a:avLst/>
                <a:gdLst>
                  <a:gd name="T0" fmla="*/ 7 w 21"/>
                  <a:gd name="T1" fmla="*/ 16 h 17"/>
                  <a:gd name="T2" fmla="*/ 7 w 21"/>
                  <a:gd name="T3" fmla="*/ 16 h 17"/>
                  <a:gd name="T4" fmla="*/ 11 w 21"/>
                  <a:gd name="T5" fmla="*/ 16 h 17"/>
                  <a:gd name="T6" fmla="*/ 15 w 21"/>
                  <a:gd name="T7" fmla="*/ 14 h 17"/>
                  <a:gd name="T8" fmla="*/ 17 w 21"/>
                  <a:gd name="T9" fmla="*/ 11 h 17"/>
                  <a:gd name="T10" fmla="*/ 18 w 21"/>
                  <a:gd name="T11" fmla="*/ 10 h 17"/>
                  <a:gd name="T12" fmla="*/ 18 w 21"/>
                  <a:gd name="T13" fmla="*/ 10 h 17"/>
                  <a:gd name="T14" fmla="*/ 20 w 21"/>
                  <a:gd name="T15" fmla="*/ 7 h 17"/>
                  <a:gd name="T16" fmla="*/ 18 w 21"/>
                  <a:gd name="T17" fmla="*/ 4 h 17"/>
                  <a:gd name="T18" fmla="*/ 17 w 21"/>
                  <a:gd name="T19" fmla="*/ 1 h 17"/>
                  <a:gd name="T20" fmla="*/ 13 w 21"/>
                  <a:gd name="T21" fmla="*/ 0 h 17"/>
                  <a:gd name="T22" fmla="*/ 13 w 21"/>
                  <a:gd name="T23" fmla="*/ 0 h 17"/>
                  <a:gd name="T24" fmla="*/ 9 w 21"/>
                  <a:gd name="T25" fmla="*/ 0 h 17"/>
                  <a:gd name="T26" fmla="*/ 5 w 21"/>
                  <a:gd name="T27" fmla="*/ 1 h 17"/>
                  <a:gd name="T28" fmla="*/ 2 w 21"/>
                  <a:gd name="T29" fmla="*/ 3 h 17"/>
                  <a:gd name="T30" fmla="*/ 0 w 21"/>
                  <a:gd name="T31" fmla="*/ 6 h 17"/>
                  <a:gd name="T32" fmla="*/ 0 w 21"/>
                  <a:gd name="T33" fmla="*/ 6 h 17"/>
                  <a:gd name="T34" fmla="*/ 0 w 21"/>
                  <a:gd name="T35" fmla="*/ 8 h 17"/>
                  <a:gd name="T36" fmla="*/ 2 w 21"/>
                  <a:gd name="T37" fmla="*/ 11 h 17"/>
                  <a:gd name="T38" fmla="*/ 4 w 21"/>
                  <a:gd name="T39" fmla="*/ 14 h 17"/>
                  <a:gd name="T40" fmla="*/ 7 w 21"/>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17"/>
                  <a:gd name="T65" fmla="*/ 21 w 21"/>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17">
                    <a:moveTo>
                      <a:pt x="7" y="16"/>
                    </a:moveTo>
                    <a:lnTo>
                      <a:pt x="7" y="16"/>
                    </a:lnTo>
                    <a:lnTo>
                      <a:pt x="11" y="16"/>
                    </a:lnTo>
                    <a:lnTo>
                      <a:pt x="15" y="14"/>
                    </a:lnTo>
                    <a:lnTo>
                      <a:pt x="17" y="11"/>
                    </a:lnTo>
                    <a:lnTo>
                      <a:pt x="18" y="10"/>
                    </a:lnTo>
                    <a:lnTo>
                      <a:pt x="20" y="7"/>
                    </a:lnTo>
                    <a:lnTo>
                      <a:pt x="18" y="4"/>
                    </a:lnTo>
                    <a:lnTo>
                      <a:pt x="17" y="1"/>
                    </a:lnTo>
                    <a:lnTo>
                      <a:pt x="13" y="0"/>
                    </a:lnTo>
                    <a:lnTo>
                      <a:pt x="9" y="0"/>
                    </a:lnTo>
                    <a:lnTo>
                      <a:pt x="5" y="1"/>
                    </a:lnTo>
                    <a:lnTo>
                      <a:pt x="2" y="3"/>
                    </a:lnTo>
                    <a:lnTo>
                      <a:pt x="0" y="6"/>
                    </a:lnTo>
                    <a:lnTo>
                      <a:pt x="0" y="8"/>
                    </a:lnTo>
                    <a:lnTo>
                      <a:pt x="2" y="11"/>
                    </a:lnTo>
                    <a:lnTo>
                      <a:pt x="4" y="14"/>
                    </a:lnTo>
                    <a:lnTo>
                      <a:pt x="7" y="16"/>
                    </a:lnTo>
                  </a:path>
                </a:pathLst>
              </a:custGeom>
              <a:noFill/>
              <a:ln w="12700" cap="rnd">
                <a:solidFill>
                  <a:srgbClr val="4291E8"/>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3" name="Freeform 39"/>
              <p:cNvSpPr>
                <a:spLocks noChangeAspect="1"/>
              </p:cNvSpPr>
              <p:nvPr/>
            </p:nvSpPr>
            <p:spPr bwMode="auto">
              <a:xfrm>
                <a:off x="4559" y="2602"/>
                <a:ext cx="83" cy="62"/>
              </a:xfrm>
              <a:custGeom>
                <a:avLst/>
                <a:gdLst>
                  <a:gd name="T0" fmla="*/ 32 w 83"/>
                  <a:gd name="T1" fmla="*/ 0 h 62"/>
                  <a:gd name="T2" fmla="*/ 43 w 83"/>
                  <a:gd name="T3" fmla="*/ 0 h 62"/>
                  <a:gd name="T4" fmla="*/ 47 w 83"/>
                  <a:gd name="T5" fmla="*/ 8 h 62"/>
                  <a:gd name="T6" fmla="*/ 54 w 83"/>
                  <a:gd name="T7" fmla="*/ 11 h 62"/>
                  <a:gd name="T8" fmla="*/ 63 w 83"/>
                  <a:gd name="T9" fmla="*/ 6 h 62"/>
                  <a:gd name="T10" fmla="*/ 71 w 83"/>
                  <a:gd name="T11" fmla="*/ 10 h 62"/>
                  <a:gd name="T12" fmla="*/ 65 w 83"/>
                  <a:gd name="T13" fmla="*/ 18 h 62"/>
                  <a:gd name="T14" fmla="*/ 69 w 83"/>
                  <a:gd name="T15" fmla="*/ 23 h 62"/>
                  <a:gd name="T16" fmla="*/ 82 w 83"/>
                  <a:gd name="T17" fmla="*/ 24 h 62"/>
                  <a:gd name="T18" fmla="*/ 82 w 83"/>
                  <a:gd name="T19" fmla="*/ 33 h 62"/>
                  <a:gd name="T20" fmla="*/ 71 w 83"/>
                  <a:gd name="T21" fmla="*/ 34 h 62"/>
                  <a:gd name="T22" fmla="*/ 69 w 83"/>
                  <a:gd name="T23" fmla="*/ 40 h 62"/>
                  <a:gd name="T24" fmla="*/ 75 w 83"/>
                  <a:gd name="T25" fmla="*/ 47 h 62"/>
                  <a:gd name="T26" fmla="*/ 69 w 83"/>
                  <a:gd name="T27" fmla="*/ 54 h 62"/>
                  <a:gd name="T28" fmla="*/ 58 w 83"/>
                  <a:gd name="T29" fmla="*/ 50 h 62"/>
                  <a:gd name="T30" fmla="*/ 52 w 83"/>
                  <a:gd name="T31" fmla="*/ 53 h 62"/>
                  <a:gd name="T32" fmla="*/ 50 w 83"/>
                  <a:gd name="T33" fmla="*/ 61 h 62"/>
                  <a:gd name="T34" fmla="*/ 39 w 83"/>
                  <a:gd name="T35" fmla="*/ 61 h 62"/>
                  <a:gd name="T36" fmla="*/ 36 w 83"/>
                  <a:gd name="T37" fmla="*/ 53 h 62"/>
                  <a:gd name="T38" fmla="*/ 28 w 83"/>
                  <a:gd name="T39" fmla="*/ 51 h 62"/>
                  <a:gd name="T40" fmla="*/ 19 w 83"/>
                  <a:gd name="T41" fmla="*/ 57 h 62"/>
                  <a:gd name="T42" fmla="*/ 10 w 83"/>
                  <a:gd name="T43" fmla="*/ 51 h 62"/>
                  <a:gd name="T44" fmla="*/ 15 w 83"/>
                  <a:gd name="T45" fmla="*/ 44 h 62"/>
                  <a:gd name="T46" fmla="*/ 11 w 83"/>
                  <a:gd name="T47" fmla="*/ 38 h 62"/>
                  <a:gd name="T48" fmla="*/ 2 w 83"/>
                  <a:gd name="T49" fmla="*/ 38 h 62"/>
                  <a:gd name="T50" fmla="*/ 0 w 83"/>
                  <a:gd name="T51" fmla="*/ 30 h 62"/>
                  <a:gd name="T52" fmla="*/ 11 w 83"/>
                  <a:gd name="T53" fmla="*/ 27 h 62"/>
                  <a:gd name="T54" fmla="*/ 13 w 83"/>
                  <a:gd name="T55" fmla="*/ 21 h 62"/>
                  <a:gd name="T56" fmla="*/ 6 w 83"/>
                  <a:gd name="T57" fmla="*/ 14 h 62"/>
                  <a:gd name="T58" fmla="*/ 13 w 83"/>
                  <a:gd name="T59" fmla="*/ 8 h 62"/>
                  <a:gd name="T60" fmla="*/ 23 w 83"/>
                  <a:gd name="T61" fmla="*/ 13 h 62"/>
                  <a:gd name="T62" fmla="*/ 30 w 83"/>
                  <a:gd name="T63" fmla="*/ 10 h 62"/>
                  <a:gd name="T64" fmla="*/ 32 w 83"/>
                  <a:gd name="T65" fmla="*/ 0 h 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62"/>
                  <a:gd name="T101" fmla="*/ 83 w 83"/>
                  <a:gd name="T102" fmla="*/ 62 h 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62">
                    <a:moveTo>
                      <a:pt x="32" y="0"/>
                    </a:moveTo>
                    <a:lnTo>
                      <a:pt x="43" y="0"/>
                    </a:lnTo>
                    <a:lnTo>
                      <a:pt x="47" y="8"/>
                    </a:lnTo>
                    <a:lnTo>
                      <a:pt x="54" y="11"/>
                    </a:lnTo>
                    <a:lnTo>
                      <a:pt x="63" y="6"/>
                    </a:lnTo>
                    <a:lnTo>
                      <a:pt x="71" y="10"/>
                    </a:lnTo>
                    <a:lnTo>
                      <a:pt x="65" y="18"/>
                    </a:lnTo>
                    <a:lnTo>
                      <a:pt x="69" y="23"/>
                    </a:lnTo>
                    <a:lnTo>
                      <a:pt x="82" y="24"/>
                    </a:lnTo>
                    <a:lnTo>
                      <a:pt x="82" y="33"/>
                    </a:lnTo>
                    <a:lnTo>
                      <a:pt x="71" y="34"/>
                    </a:lnTo>
                    <a:lnTo>
                      <a:pt x="69" y="40"/>
                    </a:lnTo>
                    <a:lnTo>
                      <a:pt x="75" y="47"/>
                    </a:lnTo>
                    <a:lnTo>
                      <a:pt x="69" y="54"/>
                    </a:lnTo>
                    <a:lnTo>
                      <a:pt x="58" y="50"/>
                    </a:lnTo>
                    <a:lnTo>
                      <a:pt x="52" y="53"/>
                    </a:lnTo>
                    <a:lnTo>
                      <a:pt x="50" y="61"/>
                    </a:lnTo>
                    <a:lnTo>
                      <a:pt x="39" y="61"/>
                    </a:lnTo>
                    <a:lnTo>
                      <a:pt x="36" y="53"/>
                    </a:lnTo>
                    <a:lnTo>
                      <a:pt x="28" y="51"/>
                    </a:lnTo>
                    <a:lnTo>
                      <a:pt x="19" y="57"/>
                    </a:lnTo>
                    <a:lnTo>
                      <a:pt x="10" y="51"/>
                    </a:lnTo>
                    <a:lnTo>
                      <a:pt x="15" y="44"/>
                    </a:lnTo>
                    <a:lnTo>
                      <a:pt x="11" y="38"/>
                    </a:lnTo>
                    <a:lnTo>
                      <a:pt x="2" y="38"/>
                    </a:lnTo>
                    <a:lnTo>
                      <a:pt x="0" y="30"/>
                    </a:lnTo>
                    <a:lnTo>
                      <a:pt x="11" y="27"/>
                    </a:lnTo>
                    <a:lnTo>
                      <a:pt x="13" y="21"/>
                    </a:lnTo>
                    <a:lnTo>
                      <a:pt x="6" y="14"/>
                    </a:lnTo>
                    <a:lnTo>
                      <a:pt x="13" y="8"/>
                    </a:lnTo>
                    <a:lnTo>
                      <a:pt x="23" y="13"/>
                    </a:lnTo>
                    <a:lnTo>
                      <a:pt x="30" y="10"/>
                    </a:lnTo>
                    <a:lnTo>
                      <a:pt x="32"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34" name="Freeform 40"/>
              <p:cNvSpPr>
                <a:spLocks noChangeAspect="1"/>
              </p:cNvSpPr>
              <p:nvPr/>
            </p:nvSpPr>
            <p:spPr bwMode="auto">
              <a:xfrm>
                <a:off x="4559" y="2602"/>
                <a:ext cx="83" cy="62"/>
              </a:xfrm>
              <a:custGeom>
                <a:avLst/>
                <a:gdLst>
                  <a:gd name="T0" fmla="*/ 32 w 83"/>
                  <a:gd name="T1" fmla="*/ 0 h 62"/>
                  <a:gd name="T2" fmla="*/ 43 w 83"/>
                  <a:gd name="T3" fmla="*/ 0 h 62"/>
                  <a:gd name="T4" fmla="*/ 47 w 83"/>
                  <a:gd name="T5" fmla="*/ 8 h 62"/>
                  <a:gd name="T6" fmla="*/ 54 w 83"/>
                  <a:gd name="T7" fmla="*/ 11 h 62"/>
                  <a:gd name="T8" fmla="*/ 63 w 83"/>
                  <a:gd name="T9" fmla="*/ 6 h 62"/>
                  <a:gd name="T10" fmla="*/ 71 w 83"/>
                  <a:gd name="T11" fmla="*/ 10 h 62"/>
                  <a:gd name="T12" fmla="*/ 65 w 83"/>
                  <a:gd name="T13" fmla="*/ 18 h 62"/>
                  <a:gd name="T14" fmla="*/ 69 w 83"/>
                  <a:gd name="T15" fmla="*/ 23 h 62"/>
                  <a:gd name="T16" fmla="*/ 82 w 83"/>
                  <a:gd name="T17" fmla="*/ 24 h 62"/>
                  <a:gd name="T18" fmla="*/ 82 w 83"/>
                  <a:gd name="T19" fmla="*/ 33 h 62"/>
                  <a:gd name="T20" fmla="*/ 71 w 83"/>
                  <a:gd name="T21" fmla="*/ 34 h 62"/>
                  <a:gd name="T22" fmla="*/ 69 w 83"/>
                  <a:gd name="T23" fmla="*/ 40 h 62"/>
                  <a:gd name="T24" fmla="*/ 75 w 83"/>
                  <a:gd name="T25" fmla="*/ 47 h 62"/>
                  <a:gd name="T26" fmla="*/ 69 w 83"/>
                  <a:gd name="T27" fmla="*/ 54 h 62"/>
                  <a:gd name="T28" fmla="*/ 58 w 83"/>
                  <a:gd name="T29" fmla="*/ 50 h 62"/>
                  <a:gd name="T30" fmla="*/ 52 w 83"/>
                  <a:gd name="T31" fmla="*/ 53 h 62"/>
                  <a:gd name="T32" fmla="*/ 50 w 83"/>
                  <a:gd name="T33" fmla="*/ 61 h 62"/>
                  <a:gd name="T34" fmla="*/ 39 w 83"/>
                  <a:gd name="T35" fmla="*/ 61 h 62"/>
                  <a:gd name="T36" fmla="*/ 36 w 83"/>
                  <a:gd name="T37" fmla="*/ 53 h 62"/>
                  <a:gd name="T38" fmla="*/ 28 w 83"/>
                  <a:gd name="T39" fmla="*/ 51 h 62"/>
                  <a:gd name="T40" fmla="*/ 19 w 83"/>
                  <a:gd name="T41" fmla="*/ 57 h 62"/>
                  <a:gd name="T42" fmla="*/ 10 w 83"/>
                  <a:gd name="T43" fmla="*/ 51 h 62"/>
                  <a:gd name="T44" fmla="*/ 15 w 83"/>
                  <a:gd name="T45" fmla="*/ 44 h 62"/>
                  <a:gd name="T46" fmla="*/ 11 w 83"/>
                  <a:gd name="T47" fmla="*/ 38 h 62"/>
                  <a:gd name="T48" fmla="*/ 2 w 83"/>
                  <a:gd name="T49" fmla="*/ 38 h 62"/>
                  <a:gd name="T50" fmla="*/ 0 w 83"/>
                  <a:gd name="T51" fmla="*/ 30 h 62"/>
                  <a:gd name="T52" fmla="*/ 11 w 83"/>
                  <a:gd name="T53" fmla="*/ 27 h 62"/>
                  <a:gd name="T54" fmla="*/ 13 w 83"/>
                  <a:gd name="T55" fmla="*/ 21 h 62"/>
                  <a:gd name="T56" fmla="*/ 6 w 83"/>
                  <a:gd name="T57" fmla="*/ 14 h 62"/>
                  <a:gd name="T58" fmla="*/ 13 w 83"/>
                  <a:gd name="T59" fmla="*/ 8 h 62"/>
                  <a:gd name="T60" fmla="*/ 23 w 83"/>
                  <a:gd name="T61" fmla="*/ 13 h 62"/>
                  <a:gd name="T62" fmla="*/ 30 w 83"/>
                  <a:gd name="T63" fmla="*/ 10 h 62"/>
                  <a:gd name="T64" fmla="*/ 32 w 83"/>
                  <a:gd name="T65" fmla="*/ 0 h 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62"/>
                  <a:gd name="T101" fmla="*/ 83 w 83"/>
                  <a:gd name="T102" fmla="*/ 62 h 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62">
                    <a:moveTo>
                      <a:pt x="32" y="0"/>
                    </a:moveTo>
                    <a:lnTo>
                      <a:pt x="43" y="0"/>
                    </a:lnTo>
                    <a:lnTo>
                      <a:pt x="47" y="8"/>
                    </a:lnTo>
                    <a:lnTo>
                      <a:pt x="54" y="11"/>
                    </a:lnTo>
                    <a:lnTo>
                      <a:pt x="63" y="6"/>
                    </a:lnTo>
                    <a:lnTo>
                      <a:pt x="71" y="10"/>
                    </a:lnTo>
                    <a:lnTo>
                      <a:pt x="65" y="18"/>
                    </a:lnTo>
                    <a:lnTo>
                      <a:pt x="69" y="23"/>
                    </a:lnTo>
                    <a:lnTo>
                      <a:pt x="82" y="24"/>
                    </a:lnTo>
                    <a:lnTo>
                      <a:pt x="82" y="33"/>
                    </a:lnTo>
                    <a:lnTo>
                      <a:pt x="71" y="34"/>
                    </a:lnTo>
                    <a:lnTo>
                      <a:pt x="69" y="40"/>
                    </a:lnTo>
                    <a:lnTo>
                      <a:pt x="75" y="47"/>
                    </a:lnTo>
                    <a:lnTo>
                      <a:pt x="69" y="54"/>
                    </a:lnTo>
                    <a:lnTo>
                      <a:pt x="58" y="50"/>
                    </a:lnTo>
                    <a:lnTo>
                      <a:pt x="52" y="53"/>
                    </a:lnTo>
                    <a:lnTo>
                      <a:pt x="50" y="61"/>
                    </a:lnTo>
                    <a:lnTo>
                      <a:pt x="39" y="61"/>
                    </a:lnTo>
                    <a:lnTo>
                      <a:pt x="36" y="53"/>
                    </a:lnTo>
                    <a:lnTo>
                      <a:pt x="28" y="51"/>
                    </a:lnTo>
                    <a:lnTo>
                      <a:pt x="19" y="57"/>
                    </a:lnTo>
                    <a:lnTo>
                      <a:pt x="10" y="51"/>
                    </a:lnTo>
                    <a:lnTo>
                      <a:pt x="15" y="44"/>
                    </a:lnTo>
                    <a:lnTo>
                      <a:pt x="11" y="38"/>
                    </a:lnTo>
                    <a:lnTo>
                      <a:pt x="2" y="38"/>
                    </a:lnTo>
                    <a:lnTo>
                      <a:pt x="0" y="30"/>
                    </a:lnTo>
                    <a:lnTo>
                      <a:pt x="11" y="27"/>
                    </a:lnTo>
                    <a:lnTo>
                      <a:pt x="13" y="21"/>
                    </a:lnTo>
                    <a:lnTo>
                      <a:pt x="6" y="14"/>
                    </a:lnTo>
                    <a:lnTo>
                      <a:pt x="13" y="8"/>
                    </a:lnTo>
                    <a:lnTo>
                      <a:pt x="23" y="13"/>
                    </a:lnTo>
                    <a:lnTo>
                      <a:pt x="30" y="10"/>
                    </a:lnTo>
                    <a:lnTo>
                      <a:pt x="32" y="0"/>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5" name="Freeform 41"/>
              <p:cNvSpPr>
                <a:spLocks noChangeAspect="1"/>
              </p:cNvSpPr>
              <p:nvPr/>
            </p:nvSpPr>
            <p:spPr bwMode="auto">
              <a:xfrm>
                <a:off x="4593" y="2628"/>
                <a:ext cx="17" cy="17"/>
              </a:xfrm>
              <a:custGeom>
                <a:avLst/>
                <a:gdLst>
                  <a:gd name="T0" fmla="*/ 8 w 17"/>
                  <a:gd name="T1" fmla="*/ 16 h 17"/>
                  <a:gd name="T2" fmla="*/ 11 w 17"/>
                  <a:gd name="T3" fmla="*/ 14 h 17"/>
                  <a:gd name="T4" fmla="*/ 16 w 17"/>
                  <a:gd name="T5" fmla="*/ 11 h 17"/>
                  <a:gd name="T6" fmla="*/ 16 w 17"/>
                  <a:gd name="T7" fmla="*/ 10 h 17"/>
                  <a:gd name="T8" fmla="*/ 16 w 17"/>
                  <a:gd name="T9" fmla="*/ 7 h 17"/>
                  <a:gd name="T10" fmla="*/ 16 w 17"/>
                  <a:gd name="T11" fmla="*/ 2 h 17"/>
                  <a:gd name="T12" fmla="*/ 13 w 17"/>
                  <a:gd name="T13" fmla="*/ 1 h 17"/>
                  <a:gd name="T14" fmla="*/ 11 w 17"/>
                  <a:gd name="T15" fmla="*/ 0 h 17"/>
                  <a:gd name="T16" fmla="*/ 8 w 17"/>
                  <a:gd name="T17" fmla="*/ 0 h 17"/>
                  <a:gd name="T18" fmla="*/ 3 w 17"/>
                  <a:gd name="T19" fmla="*/ 0 h 17"/>
                  <a:gd name="T20" fmla="*/ 2 w 17"/>
                  <a:gd name="T21" fmla="*/ 1 h 17"/>
                  <a:gd name="T22" fmla="*/ 0 w 17"/>
                  <a:gd name="T23" fmla="*/ 5 h 17"/>
                  <a:gd name="T24" fmla="*/ 0 w 17"/>
                  <a:gd name="T25" fmla="*/ 7 h 17"/>
                  <a:gd name="T26" fmla="*/ 0 w 17"/>
                  <a:gd name="T27" fmla="*/ 11 h 17"/>
                  <a:gd name="T28" fmla="*/ 2 w 17"/>
                  <a:gd name="T29" fmla="*/ 14 h 17"/>
                  <a:gd name="T30" fmla="*/ 6 w 17"/>
                  <a:gd name="T31" fmla="*/ 16 h 17"/>
                  <a:gd name="T32" fmla="*/ 8 w 17"/>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6"/>
                    </a:moveTo>
                    <a:lnTo>
                      <a:pt x="11" y="14"/>
                    </a:lnTo>
                    <a:lnTo>
                      <a:pt x="16" y="11"/>
                    </a:lnTo>
                    <a:lnTo>
                      <a:pt x="16" y="10"/>
                    </a:lnTo>
                    <a:lnTo>
                      <a:pt x="16" y="7"/>
                    </a:lnTo>
                    <a:lnTo>
                      <a:pt x="16" y="2"/>
                    </a:lnTo>
                    <a:lnTo>
                      <a:pt x="13" y="1"/>
                    </a:lnTo>
                    <a:lnTo>
                      <a:pt x="11" y="0"/>
                    </a:lnTo>
                    <a:lnTo>
                      <a:pt x="8" y="0"/>
                    </a:lnTo>
                    <a:lnTo>
                      <a:pt x="3" y="0"/>
                    </a:lnTo>
                    <a:lnTo>
                      <a:pt x="2" y="1"/>
                    </a:lnTo>
                    <a:lnTo>
                      <a:pt x="0" y="5"/>
                    </a:lnTo>
                    <a:lnTo>
                      <a:pt x="0" y="7"/>
                    </a:lnTo>
                    <a:lnTo>
                      <a:pt x="0" y="11"/>
                    </a:lnTo>
                    <a:lnTo>
                      <a:pt x="2" y="14"/>
                    </a:lnTo>
                    <a:lnTo>
                      <a:pt x="6" y="16"/>
                    </a:lnTo>
                    <a:lnTo>
                      <a:pt x="8" y="1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36" name="Freeform 42"/>
              <p:cNvSpPr>
                <a:spLocks noChangeAspect="1"/>
              </p:cNvSpPr>
              <p:nvPr/>
            </p:nvSpPr>
            <p:spPr bwMode="auto">
              <a:xfrm>
                <a:off x="4593" y="2628"/>
                <a:ext cx="17" cy="17"/>
              </a:xfrm>
              <a:custGeom>
                <a:avLst/>
                <a:gdLst>
                  <a:gd name="T0" fmla="*/ 8 w 17"/>
                  <a:gd name="T1" fmla="*/ 16 h 17"/>
                  <a:gd name="T2" fmla="*/ 8 w 17"/>
                  <a:gd name="T3" fmla="*/ 16 h 17"/>
                  <a:gd name="T4" fmla="*/ 11 w 17"/>
                  <a:gd name="T5" fmla="*/ 14 h 17"/>
                  <a:gd name="T6" fmla="*/ 16 w 17"/>
                  <a:gd name="T7" fmla="*/ 11 h 17"/>
                  <a:gd name="T8" fmla="*/ 16 w 17"/>
                  <a:gd name="T9" fmla="*/ 10 h 17"/>
                  <a:gd name="T10" fmla="*/ 16 w 17"/>
                  <a:gd name="T11" fmla="*/ 7 h 17"/>
                  <a:gd name="T12" fmla="*/ 16 w 17"/>
                  <a:gd name="T13" fmla="*/ 7 h 17"/>
                  <a:gd name="T14" fmla="*/ 16 w 17"/>
                  <a:gd name="T15" fmla="*/ 2 h 17"/>
                  <a:gd name="T16" fmla="*/ 13 w 17"/>
                  <a:gd name="T17" fmla="*/ 1 h 17"/>
                  <a:gd name="T18" fmla="*/ 11 w 17"/>
                  <a:gd name="T19" fmla="*/ 0 h 17"/>
                  <a:gd name="T20" fmla="*/ 8 w 17"/>
                  <a:gd name="T21" fmla="*/ 0 h 17"/>
                  <a:gd name="T22" fmla="*/ 8 w 17"/>
                  <a:gd name="T23" fmla="*/ 0 h 17"/>
                  <a:gd name="T24" fmla="*/ 3 w 17"/>
                  <a:gd name="T25" fmla="*/ 0 h 17"/>
                  <a:gd name="T26" fmla="*/ 2 w 17"/>
                  <a:gd name="T27" fmla="*/ 1 h 17"/>
                  <a:gd name="T28" fmla="*/ 0 w 17"/>
                  <a:gd name="T29" fmla="*/ 5 h 17"/>
                  <a:gd name="T30" fmla="*/ 0 w 17"/>
                  <a:gd name="T31" fmla="*/ 7 h 17"/>
                  <a:gd name="T32" fmla="*/ 0 w 17"/>
                  <a:gd name="T33" fmla="*/ 7 h 17"/>
                  <a:gd name="T34" fmla="*/ 0 w 17"/>
                  <a:gd name="T35" fmla="*/ 11 h 17"/>
                  <a:gd name="T36" fmla="*/ 2 w 17"/>
                  <a:gd name="T37" fmla="*/ 14 h 17"/>
                  <a:gd name="T38" fmla="*/ 6 w 17"/>
                  <a:gd name="T39" fmla="*/ 16 h 17"/>
                  <a:gd name="T40" fmla="*/ 8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8" y="16"/>
                    </a:moveTo>
                    <a:lnTo>
                      <a:pt x="8" y="16"/>
                    </a:lnTo>
                    <a:lnTo>
                      <a:pt x="11" y="14"/>
                    </a:lnTo>
                    <a:lnTo>
                      <a:pt x="16" y="11"/>
                    </a:lnTo>
                    <a:lnTo>
                      <a:pt x="16" y="10"/>
                    </a:lnTo>
                    <a:lnTo>
                      <a:pt x="16" y="7"/>
                    </a:lnTo>
                    <a:lnTo>
                      <a:pt x="16" y="2"/>
                    </a:lnTo>
                    <a:lnTo>
                      <a:pt x="13" y="1"/>
                    </a:lnTo>
                    <a:lnTo>
                      <a:pt x="11" y="0"/>
                    </a:lnTo>
                    <a:lnTo>
                      <a:pt x="8" y="0"/>
                    </a:lnTo>
                    <a:lnTo>
                      <a:pt x="3" y="0"/>
                    </a:lnTo>
                    <a:lnTo>
                      <a:pt x="2" y="1"/>
                    </a:lnTo>
                    <a:lnTo>
                      <a:pt x="0" y="5"/>
                    </a:lnTo>
                    <a:lnTo>
                      <a:pt x="0" y="7"/>
                    </a:lnTo>
                    <a:lnTo>
                      <a:pt x="0" y="11"/>
                    </a:lnTo>
                    <a:lnTo>
                      <a:pt x="2" y="14"/>
                    </a:lnTo>
                    <a:lnTo>
                      <a:pt x="6" y="16"/>
                    </a:lnTo>
                    <a:lnTo>
                      <a:pt x="8" y="16"/>
                    </a:lnTo>
                  </a:path>
                </a:pathLst>
              </a:custGeom>
              <a:noFill/>
              <a:ln w="12700" cap="rnd">
                <a:solidFill>
                  <a:srgbClr val="4291E8"/>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4" name="Group 43"/>
            <p:cNvGrpSpPr>
              <a:grpSpLocks noChangeAspect="1"/>
            </p:cNvGrpSpPr>
            <p:nvPr/>
          </p:nvGrpSpPr>
          <p:grpSpPr bwMode="auto">
            <a:xfrm>
              <a:off x="3953" y="2247"/>
              <a:ext cx="294" cy="148"/>
              <a:chOff x="4592" y="1433"/>
              <a:chExt cx="328" cy="192"/>
            </a:xfrm>
          </p:grpSpPr>
          <p:sp>
            <p:nvSpPr>
              <p:cNvPr id="333" name="Freeform 44"/>
              <p:cNvSpPr>
                <a:spLocks noChangeAspect="1"/>
              </p:cNvSpPr>
              <p:nvPr/>
            </p:nvSpPr>
            <p:spPr bwMode="auto">
              <a:xfrm>
                <a:off x="4595" y="1436"/>
                <a:ext cx="313" cy="175"/>
              </a:xfrm>
              <a:custGeom>
                <a:avLst/>
                <a:gdLst>
                  <a:gd name="T0" fmla="*/ 312 w 313"/>
                  <a:gd name="T1" fmla="*/ 174 h 175"/>
                  <a:gd name="T2" fmla="*/ 312 w 313"/>
                  <a:gd name="T3" fmla="*/ 0 h 175"/>
                  <a:gd name="T4" fmla="*/ 0 w 313"/>
                  <a:gd name="T5" fmla="*/ 0 h 175"/>
                  <a:gd name="T6" fmla="*/ 0 w 313"/>
                  <a:gd name="T7" fmla="*/ 174 h 175"/>
                  <a:gd name="T8" fmla="*/ 312 w 313"/>
                  <a:gd name="T9" fmla="*/ 174 h 175"/>
                  <a:gd name="T10" fmla="*/ 0 60000 65536"/>
                  <a:gd name="T11" fmla="*/ 0 60000 65536"/>
                  <a:gd name="T12" fmla="*/ 0 60000 65536"/>
                  <a:gd name="T13" fmla="*/ 0 60000 65536"/>
                  <a:gd name="T14" fmla="*/ 0 60000 65536"/>
                  <a:gd name="T15" fmla="*/ 0 w 313"/>
                  <a:gd name="T16" fmla="*/ 0 h 175"/>
                  <a:gd name="T17" fmla="*/ 313 w 313"/>
                  <a:gd name="T18" fmla="*/ 175 h 175"/>
                </a:gdLst>
                <a:ahLst/>
                <a:cxnLst>
                  <a:cxn ang="T10">
                    <a:pos x="T0" y="T1"/>
                  </a:cxn>
                  <a:cxn ang="T11">
                    <a:pos x="T2" y="T3"/>
                  </a:cxn>
                  <a:cxn ang="T12">
                    <a:pos x="T4" y="T5"/>
                  </a:cxn>
                  <a:cxn ang="T13">
                    <a:pos x="T6" y="T7"/>
                  </a:cxn>
                  <a:cxn ang="T14">
                    <a:pos x="T8" y="T9"/>
                  </a:cxn>
                </a:cxnLst>
                <a:rect l="T15" t="T16" r="T17" b="T18"/>
                <a:pathLst>
                  <a:path w="313" h="175">
                    <a:moveTo>
                      <a:pt x="312" y="174"/>
                    </a:moveTo>
                    <a:lnTo>
                      <a:pt x="312" y="0"/>
                    </a:lnTo>
                    <a:lnTo>
                      <a:pt x="0" y="0"/>
                    </a:lnTo>
                    <a:lnTo>
                      <a:pt x="0" y="174"/>
                    </a:lnTo>
                    <a:lnTo>
                      <a:pt x="312" y="174"/>
                    </a:lnTo>
                  </a:path>
                </a:pathLst>
              </a:custGeom>
              <a:solidFill>
                <a:srgbClr val="82C1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34" name="Freeform 45"/>
              <p:cNvSpPr>
                <a:spLocks noChangeAspect="1"/>
              </p:cNvSpPr>
              <p:nvPr/>
            </p:nvSpPr>
            <p:spPr bwMode="auto">
              <a:xfrm>
                <a:off x="4903" y="1433"/>
                <a:ext cx="17" cy="178"/>
              </a:xfrm>
              <a:custGeom>
                <a:avLst/>
                <a:gdLst>
                  <a:gd name="T0" fmla="*/ 7 w 17"/>
                  <a:gd name="T1" fmla="*/ 4 h 178"/>
                  <a:gd name="T2" fmla="*/ 0 w 17"/>
                  <a:gd name="T3" fmla="*/ 3 h 178"/>
                  <a:gd name="T4" fmla="*/ 0 w 17"/>
                  <a:gd name="T5" fmla="*/ 177 h 178"/>
                  <a:gd name="T6" fmla="*/ 16 w 17"/>
                  <a:gd name="T7" fmla="*/ 177 h 178"/>
                  <a:gd name="T8" fmla="*/ 16 w 17"/>
                  <a:gd name="T9" fmla="*/ 3 h 178"/>
                  <a:gd name="T10" fmla="*/ 7 w 17"/>
                  <a:gd name="T11" fmla="*/ 0 h 178"/>
                  <a:gd name="T12" fmla="*/ 16 w 17"/>
                  <a:gd name="T13" fmla="*/ 3 h 178"/>
                  <a:gd name="T14" fmla="*/ 16 w 17"/>
                  <a:gd name="T15" fmla="*/ 0 h 178"/>
                  <a:gd name="T16" fmla="*/ 7 w 17"/>
                  <a:gd name="T17" fmla="*/ 0 h 178"/>
                  <a:gd name="T18" fmla="*/ 7 w 17"/>
                  <a:gd name="T19" fmla="*/ 4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8"/>
                  <a:gd name="T32" fmla="*/ 17 w 17"/>
                  <a:gd name="T33" fmla="*/ 178 h 1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8">
                    <a:moveTo>
                      <a:pt x="7" y="4"/>
                    </a:moveTo>
                    <a:lnTo>
                      <a:pt x="0" y="3"/>
                    </a:lnTo>
                    <a:lnTo>
                      <a:pt x="0" y="177"/>
                    </a:lnTo>
                    <a:lnTo>
                      <a:pt x="16" y="177"/>
                    </a:lnTo>
                    <a:lnTo>
                      <a:pt x="16" y="3"/>
                    </a:lnTo>
                    <a:lnTo>
                      <a:pt x="7" y="0"/>
                    </a:lnTo>
                    <a:lnTo>
                      <a:pt x="16" y="3"/>
                    </a:lnTo>
                    <a:lnTo>
                      <a:pt x="16" y="0"/>
                    </a:lnTo>
                    <a:lnTo>
                      <a:pt x="7" y="0"/>
                    </a:lnTo>
                    <a:lnTo>
                      <a:pt x="7" y="4"/>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35" name="Freeform 46"/>
              <p:cNvSpPr>
                <a:spLocks noChangeAspect="1"/>
              </p:cNvSpPr>
              <p:nvPr/>
            </p:nvSpPr>
            <p:spPr bwMode="auto">
              <a:xfrm>
                <a:off x="4592" y="1433"/>
                <a:ext cx="316" cy="17"/>
              </a:xfrm>
              <a:custGeom>
                <a:avLst/>
                <a:gdLst>
                  <a:gd name="T0" fmla="*/ 7 w 316"/>
                  <a:gd name="T1" fmla="*/ 8 h 17"/>
                  <a:gd name="T2" fmla="*/ 3 w 316"/>
                  <a:gd name="T3" fmla="*/ 16 h 17"/>
                  <a:gd name="T4" fmla="*/ 315 w 316"/>
                  <a:gd name="T5" fmla="*/ 16 h 17"/>
                  <a:gd name="T6" fmla="*/ 315 w 316"/>
                  <a:gd name="T7" fmla="*/ 0 h 17"/>
                  <a:gd name="T8" fmla="*/ 3 w 316"/>
                  <a:gd name="T9" fmla="*/ 0 h 17"/>
                  <a:gd name="T10" fmla="*/ 0 w 316"/>
                  <a:gd name="T11" fmla="*/ 8 h 17"/>
                  <a:gd name="T12" fmla="*/ 3 w 316"/>
                  <a:gd name="T13" fmla="*/ 0 h 17"/>
                  <a:gd name="T14" fmla="*/ 0 w 316"/>
                  <a:gd name="T15" fmla="*/ 0 h 17"/>
                  <a:gd name="T16" fmla="*/ 0 w 316"/>
                  <a:gd name="T17" fmla="*/ 8 h 17"/>
                  <a:gd name="T18" fmla="*/ 7 w 316"/>
                  <a:gd name="T19" fmla="*/ 8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17"/>
                  <a:gd name="T32" fmla="*/ 316 w 31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17">
                    <a:moveTo>
                      <a:pt x="7" y="8"/>
                    </a:moveTo>
                    <a:lnTo>
                      <a:pt x="3" y="16"/>
                    </a:lnTo>
                    <a:lnTo>
                      <a:pt x="315" y="16"/>
                    </a:lnTo>
                    <a:lnTo>
                      <a:pt x="315" y="0"/>
                    </a:lnTo>
                    <a:lnTo>
                      <a:pt x="3" y="0"/>
                    </a:lnTo>
                    <a:lnTo>
                      <a:pt x="0" y="8"/>
                    </a:lnTo>
                    <a:lnTo>
                      <a:pt x="3" y="0"/>
                    </a:lnTo>
                    <a:lnTo>
                      <a:pt x="0" y="0"/>
                    </a:lnTo>
                    <a:lnTo>
                      <a:pt x="0" y="8"/>
                    </a:lnTo>
                    <a:lnTo>
                      <a:pt x="7" y="8"/>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36" name="Freeform 47"/>
              <p:cNvSpPr>
                <a:spLocks noChangeAspect="1"/>
              </p:cNvSpPr>
              <p:nvPr/>
            </p:nvSpPr>
            <p:spPr bwMode="auto">
              <a:xfrm>
                <a:off x="4592" y="1436"/>
                <a:ext cx="17" cy="178"/>
              </a:xfrm>
              <a:custGeom>
                <a:avLst/>
                <a:gdLst>
                  <a:gd name="T0" fmla="*/ 8 w 17"/>
                  <a:gd name="T1" fmla="*/ 171 h 178"/>
                  <a:gd name="T2" fmla="*/ 16 w 17"/>
                  <a:gd name="T3" fmla="*/ 174 h 178"/>
                  <a:gd name="T4" fmla="*/ 16 w 17"/>
                  <a:gd name="T5" fmla="*/ 0 h 178"/>
                  <a:gd name="T6" fmla="*/ 0 w 17"/>
                  <a:gd name="T7" fmla="*/ 0 h 178"/>
                  <a:gd name="T8" fmla="*/ 0 w 17"/>
                  <a:gd name="T9" fmla="*/ 174 h 178"/>
                  <a:gd name="T10" fmla="*/ 8 w 17"/>
                  <a:gd name="T11" fmla="*/ 177 h 178"/>
                  <a:gd name="T12" fmla="*/ 0 w 17"/>
                  <a:gd name="T13" fmla="*/ 174 h 178"/>
                  <a:gd name="T14" fmla="*/ 0 w 17"/>
                  <a:gd name="T15" fmla="*/ 177 h 178"/>
                  <a:gd name="T16" fmla="*/ 8 w 17"/>
                  <a:gd name="T17" fmla="*/ 177 h 178"/>
                  <a:gd name="T18" fmla="*/ 8 w 17"/>
                  <a:gd name="T19" fmla="*/ 171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8"/>
                  <a:gd name="T32" fmla="*/ 17 w 17"/>
                  <a:gd name="T33" fmla="*/ 178 h 1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8">
                    <a:moveTo>
                      <a:pt x="8" y="171"/>
                    </a:moveTo>
                    <a:lnTo>
                      <a:pt x="16" y="174"/>
                    </a:lnTo>
                    <a:lnTo>
                      <a:pt x="16" y="0"/>
                    </a:lnTo>
                    <a:lnTo>
                      <a:pt x="0" y="0"/>
                    </a:lnTo>
                    <a:lnTo>
                      <a:pt x="0" y="174"/>
                    </a:lnTo>
                    <a:lnTo>
                      <a:pt x="8" y="177"/>
                    </a:lnTo>
                    <a:lnTo>
                      <a:pt x="0" y="174"/>
                    </a:lnTo>
                    <a:lnTo>
                      <a:pt x="0" y="177"/>
                    </a:lnTo>
                    <a:lnTo>
                      <a:pt x="8" y="177"/>
                    </a:lnTo>
                    <a:lnTo>
                      <a:pt x="8" y="171"/>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37" name="Freeform 48"/>
              <p:cNvSpPr>
                <a:spLocks noChangeAspect="1"/>
              </p:cNvSpPr>
              <p:nvPr/>
            </p:nvSpPr>
            <p:spPr bwMode="auto">
              <a:xfrm>
                <a:off x="4595" y="1608"/>
                <a:ext cx="316" cy="17"/>
              </a:xfrm>
              <a:custGeom>
                <a:avLst/>
                <a:gdLst>
                  <a:gd name="T0" fmla="*/ 308 w 316"/>
                  <a:gd name="T1" fmla="*/ 10 h 17"/>
                  <a:gd name="T2" fmla="*/ 312 w 316"/>
                  <a:gd name="T3" fmla="*/ 0 h 17"/>
                  <a:gd name="T4" fmla="*/ 0 w 316"/>
                  <a:gd name="T5" fmla="*/ 0 h 17"/>
                  <a:gd name="T6" fmla="*/ 0 w 316"/>
                  <a:gd name="T7" fmla="*/ 16 h 17"/>
                  <a:gd name="T8" fmla="*/ 312 w 316"/>
                  <a:gd name="T9" fmla="*/ 16 h 17"/>
                  <a:gd name="T10" fmla="*/ 315 w 316"/>
                  <a:gd name="T11" fmla="*/ 10 h 17"/>
                  <a:gd name="T12" fmla="*/ 312 w 316"/>
                  <a:gd name="T13" fmla="*/ 16 h 17"/>
                  <a:gd name="T14" fmla="*/ 315 w 316"/>
                  <a:gd name="T15" fmla="*/ 16 h 17"/>
                  <a:gd name="T16" fmla="*/ 315 w 316"/>
                  <a:gd name="T17" fmla="*/ 10 h 17"/>
                  <a:gd name="T18" fmla="*/ 308 w 316"/>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17"/>
                  <a:gd name="T32" fmla="*/ 316 w 31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17">
                    <a:moveTo>
                      <a:pt x="308" y="10"/>
                    </a:moveTo>
                    <a:lnTo>
                      <a:pt x="312" y="0"/>
                    </a:lnTo>
                    <a:lnTo>
                      <a:pt x="0" y="0"/>
                    </a:lnTo>
                    <a:lnTo>
                      <a:pt x="0" y="16"/>
                    </a:lnTo>
                    <a:lnTo>
                      <a:pt x="312" y="16"/>
                    </a:lnTo>
                    <a:lnTo>
                      <a:pt x="315" y="10"/>
                    </a:lnTo>
                    <a:lnTo>
                      <a:pt x="312" y="16"/>
                    </a:lnTo>
                    <a:lnTo>
                      <a:pt x="315" y="16"/>
                    </a:lnTo>
                    <a:lnTo>
                      <a:pt x="315" y="10"/>
                    </a:lnTo>
                    <a:lnTo>
                      <a:pt x="308" y="10"/>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38" name="Freeform 49"/>
              <p:cNvSpPr>
                <a:spLocks noChangeAspect="1"/>
              </p:cNvSpPr>
              <p:nvPr/>
            </p:nvSpPr>
            <p:spPr bwMode="auto">
              <a:xfrm>
                <a:off x="4747" y="1477"/>
                <a:ext cx="87" cy="47"/>
              </a:xfrm>
              <a:custGeom>
                <a:avLst/>
                <a:gdLst>
                  <a:gd name="T0" fmla="*/ 0 w 87"/>
                  <a:gd name="T1" fmla="*/ 27 h 47"/>
                  <a:gd name="T2" fmla="*/ 86 w 87"/>
                  <a:gd name="T3" fmla="*/ 0 h 47"/>
                  <a:gd name="T4" fmla="*/ 86 w 87"/>
                  <a:gd name="T5" fmla="*/ 14 h 47"/>
                  <a:gd name="T6" fmla="*/ 0 w 87"/>
                  <a:gd name="T7" fmla="*/ 46 h 47"/>
                  <a:gd name="T8" fmla="*/ 0 w 87"/>
                  <a:gd name="T9" fmla="*/ 27 h 47"/>
                  <a:gd name="T10" fmla="*/ 0 60000 65536"/>
                  <a:gd name="T11" fmla="*/ 0 60000 65536"/>
                  <a:gd name="T12" fmla="*/ 0 60000 65536"/>
                  <a:gd name="T13" fmla="*/ 0 60000 65536"/>
                  <a:gd name="T14" fmla="*/ 0 60000 65536"/>
                  <a:gd name="T15" fmla="*/ 0 w 87"/>
                  <a:gd name="T16" fmla="*/ 0 h 47"/>
                  <a:gd name="T17" fmla="*/ 87 w 87"/>
                  <a:gd name="T18" fmla="*/ 47 h 47"/>
                </a:gdLst>
                <a:ahLst/>
                <a:cxnLst>
                  <a:cxn ang="T10">
                    <a:pos x="T0" y="T1"/>
                  </a:cxn>
                  <a:cxn ang="T11">
                    <a:pos x="T2" y="T3"/>
                  </a:cxn>
                  <a:cxn ang="T12">
                    <a:pos x="T4" y="T5"/>
                  </a:cxn>
                  <a:cxn ang="T13">
                    <a:pos x="T6" y="T7"/>
                  </a:cxn>
                  <a:cxn ang="T14">
                    <a:pos x="T8" y="T9"/>
                  </a:cxn>
                </a:cxnLst>
                <a:rect l="T15" t="T16" r="T17" b="T18"/>
                <a:pathLst>
                  <a:path w="87" h="47">
                    <a:moveTo>
                      <a:pt x="0" y="27"/>
                    </a:moveTo>
                    <a:lnTo>
                      <a:pt x="86" y="0"/>
                    </a:lnTo>
                    <a:lnTo>
                      <a:pt x="86" y="14"/>
                    </a:lnTo>
                    <a:lnTo>
                      <a:pt x="0" y="46"/>
                    </a:lnTo>
                    <a:lnTo>
                      <a:pt x="0" y="27"/>
                    </a:lnTo>
                  </a:path>
                </a:pathLst>
              </a:custGeom>
              <a:solidFill>
                <a:srgbClr val="3F3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39" name="Freeform 50"/>
              <p:cNvSpPr>
                <a:spLocks noChangeAspect="1"/>
              </p:cNvSpPr>
              <p:nvPr/>
            </p:nvSpPr>
            <p:spPr bwMode="auto">
              <a:xfrm>
                <a:off x="4749" y="1513"/>
                <a:ext cx="101" cy="19"/>
              </a:xfrm>
              <a:custGeom>
                <a:avLst/>
                <a:gdLst>
                  <a:gd name="T0" fmla="*/ 100 w 101"/>
                  <a:gd name="T1" fmla="*/ 7 h 19"/>
                  <a:gd name="T2" fmla="*/ 100 w 101"/>
                  <a:gd name="T3" fmla="*/ 18 h 19"/>
                  <a:gd name="T4" fmla="*/ 0 w 101"/>
                  <a:gd name="T5" fmla="*/ 10 h 19"/>
                  <a:gd name="T6" fmla="*/ 0 w 101"/>
                  <a:gd name="T7" fmla="*/ 8 h 19"/>
                  <a:gd name="T8" fmla="*/ 0 w 101"/>
                  <a:gd name="T9" fmla="*/ 4 h 19"/>
                  <a:gd name="T10" fmla="*/ 0 w 101"/>
                  <a:gd name="T11" fmla="*/ 1 h 19"/>
                  <a:gd name="T12" fmla="*/ 0 w 101"/>
                  <a:gd name="T13" fmla="*/ 0 h 19"/>
                  <a:gd name="T14" fmla="*/ 0 w 101"/>
                  <a:gd name="T15" fmla="*/ 0 h 19"/>
                  <a:gd name="T16" fmla="*/ 4 w 101"/>
                  <a:gd name="T17" fmla="*/ 0 h 19"/>
                  <a:gd name="T18" fmla="*/ 9 w 101"/>
                  <a:gd name="T19" fmla="*/ 0 h 19"/>
                  <a:gd name="T20" fmla="*/ 15 w 101"/>
                  <a:gd name="T21" fmla="*/ 1 h 19"/>
                  <a:gd name="T22" fmla="*/ 22 w 101"/>
                  <a:gd name="T23" fmla="*/ 1 h 19"/>
                  <a:gd name="T24" fmla="*/ 32 w 101"/>
                  <a:gd name="T25" fmla="*/ 3 h 19"/>
                  <a:gd name="T26" fmla="*/ 41 w 101"/>
                  <a:gd name="T27" fmla="*/ 3 h 19"/>
                  <a:gd name="T28" fmla="*/ 50 w 101"/>
                  <a:gd name="T29" fmla="*/ 4 h 19"/>
                  <a:gd name="T30" fmla="*/ 59 w 101"/>
                  <a:gd name="T31" fmla="*/ 4 h 19"/>
                  <a:gd name="T32" fmla="*/ 69 w 101"/>
                  <a:gd name="T33" fmla="*/ 6 h 19"/>
                  <a:gd name="T34" fmla="*/ 78 w 101"/>
                  <a:gd name="T35" fmla="*/ 6 h 19"/>
                  <a:gd name="T36" fmla="*/ 85 w 101"/>
                  <a:gd name="T37" fmla="*/ 6 h 19"/>
                  <a:gd name="T38" fmla="*/ 91 w 101"/>
                  <a:gd name="T39" fmla="*/ 7 h 19"/>
                  <a:gd name="T40" fmla="*/ 97 w 101"/>
                  <a:gd name="T41" fmla="*/ 7 h 19"/>
                  <a:gd name="T42" fmla="*/ 100 w 101"/>
                  <a:gd name="T43" fmla="*/ 7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1"/>
                  <a:gd name="T67" fmla="*/ 0 h 19"/>
                  <a:gd name="T68" fmla="*/ 101 w 101"/>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1" h="19">
                    <a:moveTo>
                      <a:pt x="100" y="7"/>
                    </a:moveTo>
                    <a:lnTo>
                      <a:pt x="100" y="18"/>
                    </a:lnTo>
                    <a:lnTo>
                      <a:pt x="0" y="10"/>
                    </a:lnTo>
                    <a:lnTo>
                      <a:pt x="0" y="8"/>
                    </a:lnTo>
                    <a:lnTo>
                      <a:pt x="0" y="4"/>
                    </a:lnTo>
                    <a:lnTo>
                      <a:pt x="0" y="1"/>
                    </a:lnTo>
                    <a:lnTo>
                      <a:pt x="0" y="0"/>
                    </a:lnTo>
                    <a:lnTo>
                      <a:pt x="4" y="0"/>
                    </a:lnTo>
                    <a:lnTo>
                      <a:pt x="9" y="0"/>
                    </a:lnTo>
                    <a:lnTo>
                      <a:pt x="15" y="1"/>
                    </a:lnTo>
                    <a:lnTo>
                      <a:pt x="22" y="1"/>
                    </a:lnTo>
                    <a:lnTo>
                      <a:pt x="32" y="3"/>
                    </a:lnTo>
                    <a:lnTo>
                      <a:pt x="41" y="3"/>
                    </a:lnTo>
                    <a:lnTo>
                      <a:pt x="50" y="4"/>
                    </a:lnTo>
                    <a:lnTo>
                      <a:pt x="59" y="4"/>
                    </a:lnTo>
                    <a:lnTo>
                      <a:pt x="69" y="6"/>
                    </a:lnTo>
                    <a:lnTo>
                      <a:pt x="78" y="6"/>
                    </a:lnTo>
                    <a:lnTo>
                      <a:pt x="85" y="6"/>
                    </a:lnTo>
                    <a:lnTo>
                      <a:pt x="91" y="7"/>
                    </a:lnTo>
                    <a:lnTo>
                      <a:pt x="97" y="7"/>
                    </a:lnTo>
                    <a:lnTo>
                      <a:pt x="100" y="7"/>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40" name="Freeform 51"/>
              <p:cNvSpPr>
                <a:spLocks noChangeAspect="1"/>
              </p:cNvSpPr>
              <p:nvPr/>
            </p:nvSpPr>
            <p:spPr bwMode="auto">
              <a:xfrm>
                <a:off x="4749" y="1513"/>
                <a:ext cx="101" cy="19"/>
              </a:xfrm>
              <a:custGeom>
                <a:avLst/>
                <a:gdLst>
                  <a:gd name="T0" fmla="*/ 100 w 101"/>
                  <a:gd name="T1" fmla="*/ 7 h 19"/>
                  <a:gd name="T2" fmla="*/ 100 w 101"/>
                  <a:gd name="T3" fmla="*/ 18 h 19"/>
                  <a:gd name="T4" fmla="*/ 0 w 101"/>
                  <a:gd name="T5" fmla="*/ 10 h 19"/>
                  <a:gd name="T6" fmla="*/ 0 w 101"/>
                  <a:gd name="T7" fmla="*/ 10 h 19"/>
                  <a:gd name="T8" fmla="*/ 0 w 101"/>
                  <a:gd name="T9" fmla="*/ 8 h 19"/>
                  <a:gd name="T10" fmla="*/ 0 w 101"/>
                  <a:gd name="T11" fmla="*/ 4 h 19"/>
                  <a:gd name="T12" fmla="*/ 0 w 101"/>
                  <a:gd name="T13" fmla="*/ 1 h 19"/>
                  <a:gd name="T14" fmla="*/ 0 w 101"/>
                  <a:gd name="T15" fmla="*/ 0 h 19"/>
                  <a:gd name="T16" fmla="*/ 0 w 101"/>
                  <a:gd name="T17" fmla="*/ 0 h 19"/>
                  <a:gd name="T18" fmla="*/ 0 w 101"/>
                  <a:gd name="T19" fmla="*/ 0 h 19"/>
                  <a:gd name="T20" fmla="*/ 4 w 101"/>
                  <a:gd name="T21" fmla="*/ 0 h 19"/>
                  <a:gd name="T22" fmla="*/ 9 w 101"/>
                  <a:gd name="T23" fmla="*/ 0 h 19"/>
                  <a:gd name="T24" fmla="*/ 15 w 101"/>
                  <a:gd name="T25" fmla="*/ 1 h 19"/>
                  <a:gd name="T26" fmla="*/ 22 w 101"/>
                  <a:gd name="T27" fmla="*/ 1 h 19"/>
                  <a:gd name="T28" fmla="*/ 32 w 101"/>
                  <a:gd name="T29" fmla="*/ 3 h 19"/>
                  <a:gd name="T30" fmla="*/ 41 w 101"/>
                  <a:gd name="T31" fmla="*/ 3 h 19"/>
                  <a:gd name="T32" fmla="*/ 50 w 101"/>
                  <a:gd name="T33" fmla="*/ 4 h 19"/>
                  <a:gd name="T34" fmla="*/ 59 w 101"/>
                  <a:gd name="T35" fmla="*/ 4 h 19"/>
                  <a:gd name="T36" fmla="*/ 69 w 101"/>
                  <a:gd name="T37" fmla="*/ 6 h 19"/>
                  <a:gd name="T38" fmla="*/ 78 w 101"/>
                  <a:gd name="T39" fmla="*/ 6 h 19"/>
                  <a:gd name="T40" fmla="*/ 85 w 101"/>
                  <a:gd name="T41" fmla="*/ 6 h 19"/>
                  <a:gd name="T42" fmla="*/ 91 w 101"/>
                  <a:gd name="T43" fmla="*/ 7 h 19"/>
                  <a:gd name="T44" fmla="*/ 97 w 101"/>
                  <a:gd name="T45" fmla="*/ 7 h 19"/>
                  <a:gd name="T46" fmla="*/ 100 w 101"/>
                  <a:gd name="T47" fmla="*/ 7 h 19"/>
                  <a:gd name="T48" fmla="*/ 100 w 101"/>
                  <a:gd name="T49" fmla="*/ 7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1"/>
                  <a:gd name="T76" fmla="*/ 0 h 19"/>
                  <a:gd name="T77" fmla="*/ 101 w 101"/>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1" h="19">
                    <a:moveTo>
                      <a:pt x="100" y="7"/>
                    </a:moveTo>
                    <a:lnTo>
                      <a:pt x="100" y="18"/>
                    </a:lnTo>
                    <a:lnTo>
                      <a:pt x="0" y="10"/>
                    </a:lnTo>
                    <a:lnTo>
                      <a:pt x="0" y="8"/>
                    </a:lnTo>
                    <a:lnTo>
                      <a:pt x="0" y="4"/>
                    </a:lnTo>
                    <a:lnTo>
                      <a:pt x="0" y="1"/>
                    </a:lnTo>
                    <a:lnTo>
                      <a:pt x="0" y="0"/>
                    </a:lnTo>
                    <a:lnTo>
                      <a:pt x="4" y="0"/>
                    </a:lnTo>
                    <a:lnTo>
                      <a:pt x="9" y="0"/>
                    </a:lnTo>
                    <a:lnTo>
                      <a:pt x="15" y="1"/>
                    </a:lnTo>
                    <a:lnTo>
                      <a:pt x="22" y="1"/>
                    </a:lnTo>
                    <a:lnTo>
                      <a:pt x="32" y="3"/>
                    </a:lnTo>
                    <a:lnTo>
                      <a:pt x="41" y="3"/>
                    </a:lnTo>
                    <a:lnTo>
                      <a:pt x="50" y="4"/>
                    </a:lnTo>
                    <a:lnTo>
                      <a:pt x="59" y="4"/>
                    </a:lnTo>
                    <a:lnTo>
                      <a:pt x="69" y="6"/>
                    </a:lnTo>
                    <a:lnTo>
                      <a:pt x="78" y="6"/>
                    </a:lnTo>
                    <a:lnTo>
                      <a:pt x="85" y="6"/>
                    </a:lnTo>
                    <a:lnTo>
                      <a:pt x="91" y="7"/>
                    </a:lnTo>
                    <a:lnTo>
                      <a:pt x="97" y="7"/>
                    </a:lnTo>
                    <a:lnTo>
                      <a:pt x="100" y="7"/>
                    </a:lnTo>
                  </a:path>
                </a:pathLst>
              </a:custGeom>
              <a:noFill/>
              <a:ln w="12700" cap="rnd">
                <a:solidFill>
                  <a:srgbClr val="00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1" name="Freeform 52"/>
              <p:cNvSpPr>
                <a:spLocks noChangeAspect="1"/>
              </p:cNvSpPr>
              <p:nvPr/>
            </p:nvSpPr>
            <p:spPr bwMode="auto">
              <a:xfrm>
                <a:off x="4671" y="1447"/>
                <a:ext cx="70" cy="60"/>
              </a:xfrm>
              <a:custGeom>
                <a:avLst/>
                <a:gdLst>
                  <a:gd name="T0" fmla="*/ 69 w 70"/>
                  <a:gd name="T1" fmla="*/ 0 h 60"/>
                  <a:gd name="T2" fmla="*/ 69 w 70"/>
                  <a:gd name="T3" fmla="*/ 59 h 60"/>
                  <a:gd name="T4" fmla="*/ 0 w 70"/>
                  <a:gd name="T5" fmla="*/ 22 h 60"/>
                  <a:gd name="T6" fmla="*/ 8 w 70"/>
                  <a:gd name="T7" fmla="*/ 16 h 60"/>
                  <a:gd name="T8" fmla="*/ 17 w 70"/>
                  <a:gd name="T9" fmla="*/ 12 h 60"/>
                  <a:gd name="T10" fmla="*/ 28 w 70"/>
                  <a:gd name="T11" fmla="*/ 7 h 60"/>
                  <a:gd name="T12" fmla="*/ 37 w 70"/>
                  <a:gd name="T13" fmla="*/ 5 h 60"/>
                  <a:gd name="T14" fmla="*/ 48 w 70"/>
                  <a:gd name="T15" fmla="*/ 2 h 60"/>
                  <a:gd name="T16" fmla="*/ 60 w 70"/>
                  <a:gd name="T17" fmla="*/ 0 h 60"/>
                  <a:gd name="T18" fmla="*/ 69 w 70"/>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0"/>
                  <a:gd name="T32" fmla="*/ 70 w 70"/>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0">
                    <a:moveTo>
                      <a:pt x="69" y="0"/>
                    </a:moveTo>
                    <a:lnTo>
                      <a:pt x="69" y="59"/>
                    </a:lnTo>
                    <a:lnTo>
                      <a:pt x="0" y="22"/>
                    </a:lnTo>
                    <a:lnTo>
                      <a:pt x="8" y="16"/>
                    </a:lnTo>
                    <a:lnTo>
                      <a:pt x="17" y="12"/>
                    </a:lnTo>
                    <a:lnTo>
                      <a:pt x="28" y="7"/>
                    </a:lnTo>
                    <a:lnTo>
                      <a:pt x="37" y="5"/>
                    </a:lnTo>
                    <a:lnTo>
                      <a:pt x="48" y="2"/>
                    </a:lnTo>
                    <a:lnTo>
                      <a:pt x="60" y="0"/>
                    </a:lnTo>
                    <a:lnTo>
                      <a:pt x="69"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42" name="Freeform 53"/>
              <p:cNvSpPr>
                <a:spLocks noChangeAspect="1"/>
              </p:cNvSpPr>
              <p:nvPr/>
            </p:nvSpPr>
            <p:spPr bwMode="auto">
              <a:xfrm>
                <a:off x="4738" y="1447"/>
                <a:ext cx="17" cy="63"/>
              </a:xfrm>
              <a:custGeom>
                <a:avLst/>
                <a:gdLst>
                  <a:gd name="T0" fmla="*/ 4 w 17"/>
                  <a:gd name="T1" fmla="*/ 60 h 63"/>
                  <a:gd name="T2" fmla="*/ 16 w 17"/>
                  <a:gd name="T3" fmla="*/ 59 h 63"/>
                  <a:gd name="T4" fmla="*/ 16 w 17"/>
                  <a:gd name="T5" fmla="*/ 0 h 63"/>
                  <a:gd name="T6" fmla="*/ 0 w 17"/>
                  <a:gd name="T7" fmla="*/ 0 h 63"/>
                  <a:gd name="T8" fmla="*/ 0 w 17"/>
                  <a:gd name="T9" fmla="*/ 59 h 63"/>
                  <a:gd name="T10" fmla="*/ 13 w 17"/>
                  <a:gd name="T11" fmla="*/ 57 h 63"/>
                  <a:gd name="T12" fmla="*/ 4 w 17"/>
                  <a:gd name="T13" fmla="*/ 60 h 63"/>
                  <a:gd name="T14" fmla="*/ 16 w 17"/>
                  <a:gd name="T15" fmla="*/ 62 h 63"/>
                  <a:gd name="T16" fmla="*/ 16 w 17"/>
                  <a:gd name="T17" fmla="*/ 59 h 63"/>
                  <a:gd name="T18" fmla="*/ 4 w 17"/>
                  <a:gd name="T19" fmla="*/ 6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3"/>
                  <a:gd name="T32" fmla="*/ 17 w 1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3">
                    <a:moveTo>
                      <a:pt x="4" y="60"/>
                    </a:moveTo>
                    <a:lnTo>
                      <a:pt x="16" y="59"/>
                    </a:lnTo>
                    <a:lnTo>
                      <a:pt x="16" y="0"/>
                    </a:lnTo>
                    <a:lnTo>
                      <a:pt x="0" y="0"/>
                    </a:lnTo>
                    <a:lnTo>
                      <a:pt x="0" y="59"/>
                    </a:lnTo>
                    <a:lnTo>
                      <a:pt x="13" y="57"/>
                    </a:lnTo>
                    <a:lnTo>
                      <a:pt x="4" y="60"/>
                    </a:lnTo>
                    <a:lnTo>
                      <a:pt x="16" y="62"/>
                    </a:lnTo>
                    <a:lnTo>
                      <a:pt x="16" y="59"/>
                    </a:lnTo>
                    <a:lnTo>
                      <a:pt x="4" y="6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43" name="Freeform 54"/>
              <p:cNvSpPr>
                <a:spLocks noChangeAspect="1"/>
              </p:cNvSpPr>
              <p:nvPr/>
            </p:nvSpPr>
            <p:spPr bwMode="auto">
              <a:xfrm>
                <a:off x="4668" y="1467"/>
                <a:ext cx="75" cy="41"/>
              </a:xfrm>
              <a:custGeom>
                <a:avLst/>
                <a:gdLst>
                  <a:gd name="T0" fmla="*/ 1 w 75"/>
                  <a:gd name="T1" fmla="*/ 0 h 41"/>
                  <a:gd name="T2" fmla="*/ 1 w 75"/>
                  <a:gd name="T3" fmla="*/ 3 h 41"/>
                  <a:gd name="T4" fmla="*/ 70 w 75"/>
                  <a:gd name="T5" fmla="*/ 40 h 41"/>
                  <a:gd name="T6" fmla="*/ 74 w 75"/>
                  <a:gd name="T7" fmla="*/ 37 h 41"/>
                  <a:gd name="T8" fmla="*/ 3 w 75"/>
                  <a:gd name="T9" fmla="*/ 0 h 41"/>
                  <a:gd name="T10" fmla="*/ 5 w 75"/>
                  <a:gd name="T11" fmla="*/ 3 h 41"/>
                  <a:gd name="T12" fmla="*/ 1 w 75"/>
                  <a:gd name="T13" fmla="*/ 0 h 41"/>
                  <a:gd name="T14" fmla="*/ 0 w 75"/>
                  <a:gd name="T15" fmla="*/ 2 h 41"/>
                  <a:gd name="T16" fmla="*/ 1 w 75"/>
                  <a:gd name="T17" fmla="*/ 3 h 41"/>
                  <a:gd name="T18" fmla="*/ 1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41"/>
                  <a:gd name="T32" fmla="*/ 75 w 7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41">
                    <a:moveTo>
                      <a:pt x="1" y="0"/>
                    </a:moveTo>
                    <a:lnTo>
                      <a:pt x="1" y="3"/>
                    </a:lnTo>
                    <a:lnTo>
                      <a:pt x="70" y="40"/>
                    </a:lnTo>
                    <a:lnTo>
                      <a:pt x="74" y="37"/>
                    </a:lnTo>
                    <a:lnTo>
                      <a:pt x="3" y="0"/>
                    </a:lnTo>
                    <a:lnTo>
                      <a:pt x="5" y="3"/>
                    </a:lnTo>
                    <a:lnTo>
                      <a:pt x="1" y="0"/>
                    </a:lnTo>
                    <a:lnTo>
                      <a:pt x="0" y="2"/>
                    </a:lnTo>
                    <a:lnTo>
                      <a:pt x="1" y="3"/>
                    </a:lnTo>
                    <a:lnTo>
                      <a:pt x="1"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44" name="Freeform 55"/>
              <p:cNvSpPr>
                <a:spLocks noChangeAspect="1"/>
              </p:cNvSpPr>
              <p:nvPr/>
            </p:nvSpPr>
            <p:spPr bwMode="auto">
              <a:xfrm>
                <a:off x="4669" y="1463"/>
                <a:ext cx="17" cy="17"/>
              </a:xfrm>
              <a:custGeom>
                <a:avLst/>
                <a:gdLst>
                  <a:gd name="T0" fmla="*/ 12 w 17"/>
                  <a:gd name="T1" fmla="*/ 0 h 17"/>
                  <a:gd name="T2" fmla="*/ 10 w 17"/>
                  <a:gd name="T3" fmla="*/ 0 h 17"/>
                  <a:gd name="T4" fmla="*/ 0 w 17"/>
                  <a:gd name="T5" fmla="*/ 13 h 17"/>
                  <a:gd name="T6" fmla="*/ 4 w 17"/>
                  <a:gd name="T7" fmla="*/ 16 h 17"/>
                  <a:gd name="T8" fmla="*/ 16 w 17"/>
                  <a:gd name="T9" fmla="*/ 4 h 17"/>
                  <a:gd name="T10" fmla="*/ 13 w 17"/>
                  <a:gd name="T11" fmla="*/ 4 h 17"/>
                  <a:gd name="T12" fmla="*/ 12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2" y="0"/>
                    </a:moveTo>
                    <a:lnTo>
                      <a:pt x="10" y="0"/>
                    </a:lnTo>
                    <a:lnTo>
                      <a:pt x="0" y="13"/>
                    </a:lnTo>
                    <a:lnTo>
                      <a:pt x="4" y="16"/>
                    </a:lnTo>
                    <a:lnTo>
                      <a:pt x="16" y="4"/>
                    </a:lnTo>
                    <a:lnTo>
                      <a:pt x="13" y="4"/>
                    </a:lnTo>
                    <a:lnTo>
                      <a:pt x="12"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45" name="Freeform 56"/>
              <p:cNvSpPr>
                <a:spLocks noChangeAspect="1"/>
              </p:cNvSpPr>
              <p:nvPr/>
            </p:nvSpPr>
            <p:spPr bwMode="auto">
              <a:xfrm>
                <a:off x="4679" y="1457"/>
                <a:ext cx="17" cy="17"/>
              </a:xfrm>
              <a:custGeom>
                <a:avLst/>
                <a:gdLst>
                  <a:gd name="T0" fmla="*/ 11 w 17"/>
                  <a:gd name="T1" fmla="*/ 0 h 17"/>
                  <a:gd name="T2" fmla="*/ 11 w 17"/>
                  <a:gd name="T3" fmla="*/ 0 h 17"/>
                  <a:gd name="T4" fmla="*/ 0 w 17"/>
                  <a:gd name="T5" fmla="*/ 12 h 17"/>
                  <a:gd name="T6" fmla="*/ 2 w 17"/>
                  <a:gd name="T7" fmla="*/ 16 h 17"/>
                  <a:gd name="T8" fmla="*/ 16 w 17"/>
                  <a:gd name="T9" fmla="*/ 6 h 17"/>
                  <a:gd name="T10" fmla="*/ 16 w 17"/>
                  <a:gd name="T11" fmla="*/ 6 h 17"/>
                  <a:gd name="T12" fmla="*/ 11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1" y="0"/>
                    </a:moveTo>
                    <a:lnTo>
                      <a:pt x="11" y="0"/>
                    </a:lnTo>
                    <a:lnTo>
                      <a:pt x="0" y="12"/>
                    </a:lnTo>
                    <a:lnTo>
                      <a:pt x="2" y="16"/>
                    </a:lnTo>
                    <a:lnTo>
                      <a:pt x="16" y="6"/>
                    </a:lnTo>
                    <a:lnTo>
                      <a:pt x="11"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46" name="Freeform 57"/>
              <p:cNvSpPr>
                <a:spLocks noChangeAspect="1"/>
              </p:cNvSpPr>
              <p:nvPr/>
            </p:nvSpPr>
            <p:spPr bwMode="auto">
              <a:xfrm>
                <a:off x="4688" y="1453"/>
                <a:ext cx="17" cy="17"/>
              </a:xfrm>
              <a:custGeom>
                <a:avLst/>
                <a:gdLst>
                  <a:gd name="T0" fmla="*/ 13 w 17"/>
                  <a:gd name="T1" fmla="*/ 0 h 17"/>
                  <a:gd name="T2" fmla="*/ 13 w 17"/>
                  <a:gd name="T3" fmla="*/ 0 h 17"/>
                  <a:gd name="T4" fmla="*/ 0 w 17"/>
                  <a:gd name="T5" fmla="*/ 10 h 17"/>
                  <a:gd name="T6" fmla="*/ 2 w 17"/>
                  <a:gd name="T7" fmla="*/ 16 h 17"/>
                  <a:gd name="T8" fmla="*/ 16 w 17"/>
                  <a:gd name="T9" fmla="*/ 8 h 17"/>
                  <a:gd name="T10" fmla="*/ 16 w 17"/>
                  <a:gd name="T11" fmla="*/ 8 h 17"/>
                  <a:gd name="T12" fmla="*/ 13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3" y="0"/>
                    </a:moveTo>
                    <a:lnTo>
                      <a:pt x="13" y="0"/>
                    </a:lnTo>
                    <a:lnTo>
                      <a:pt x="0" y="10"/>
                    </a:lnTo>
                    <a:lnTo>
                      <a:pt x="2" y="16"/>
                    </a:lnTo>
                    <a:lnTo>
                      <a:pt x="16" y="8"/>
                    </a:lnTo>
                    <a:lnTo>
                      <a:pt x="13"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47" name="Freeform 58"/>
              <p:cNvSpPr>
                <a:spLocks noChangeAspect="1"/>
              </p:cNvSpPr>
              <p:nvPr/>
            </p:nvSpPr>
            <p:spPr bwMode="auto">
              <a:xfrm>
                <a:off x="4697" y="1450"/>
                <a:ext cx="17" cy="17"/>
              </a:xfrm>
              <a:custGeom>
                <a:avLst/>
                <a:gdLst>
                  <a:gd name="T0" fmla="*/ 16 w 17"/>
                  <a:gd name="T1" fmla="*/ 0 h 17"/>
                  <a:gd name="T2" fmla="*/ 16 w 17"/>
                  <a:gd name="T3" fmla="*/ 0 h 17"/>
                  <a:gd name="T4" fmla="*/ 0 w 17"/>
                  <a:gd name="T5" fmla="*/ 8 h 17"/>
                  <a:gd name="T6" fmla="*/ 4 w 17"/>
                  <a:gd name="T7" fmla="*/ 16 h 17"/>
                  <a:gd name="T8" fmla="*/ 16 w 17"/>
                  <a:gd name="T9" fmla="*/ 8 h 17"/>
                  <a:gd name="T10" fmla="*/ 16 w 17"/>
                  <a:gd name="T11" fmla="*/ 8 h 17"/>
                  <a:gd name="T12" fmla="*/ 16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0"/>
                    </a:moveTo>
                    <a:lnTo>
                      <a:pt x="16" y="0"/>
                    </a:lnTo>
                    <a:lnTo>
                      <a:pt x="0" y="8"/>
                    </a:lnTo>
                    <a:lnTo>
                      <a:pt x="4" y="16"/>
                    </a:lnTo>
                    <a:lnTo>
                      <a:pt x="16" y="8"/>
                    </a:lnTo>
                    <a:lnTo>
                      <a:pt x="16"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48" name="Freeform 59"/>
              <p:cNvSpPr>
                <a:spLocks noChangeAspect="1"/>
              </p:cNvSpPr>
              <p:nvPr/>
            </p:nvSpPr>
            <p:spPr bwMode="auto">
              <a:xfrm>
                <a:off x="4708" y="1449"/>
                <a:ext cx="17" cy="17"/>
              </a:xfrm>
              <a:custGeom>
                <a:avLst/>
                <a:gdLst>
                  <a:gd name="T0" fmla="*/ 16 w 17"/>
                  <a:gd name="T1" fmla="*/ 0 h 17"/>
                  <a:gd name="T2" fmla="*/ 16 w 17"/>
                  <a:gd name="T3" fmla="*/ 0 h 17"/>
                  <a:gd name="T4" fmla="*/ 0 w 17"/>
                  <a:gd name="T5" fmla="*/ 4 h 17"/>
                  <a:gd name="T6" fmla="*/ 2 w 17"/>
                  <a:gd name="T7" fmla="*/ 16 h 17"/>
                  <a:gd name="T8" fmla="*/ 16 w 17"/>
                  <a:gd name="T9" fmla="*/ 10 h 17"/>
                  <a:gd name="T10" fmla="*/ 16 w 17"/>
                  <a:gd name="T11" fmla="*/ 10 h 17"/>
                  <a:gd name="T12" fmla="*/ 16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0"/>
                    </a:moveTo>
                    <a:lnTo>
                      <a:pt x="16" y="0"/>
                    </a:lnTo>
                    <a:lnTo>
                      <a:pt x="0" y="4"/>
                    </a:lnTo>
                    <a:lnTo>
                      <a:pt x="2" y="16"/>
                    </a:lnTo>
                    <a:lnTo>
                      <a:pt x="16" y="10"/>
                    </a:lnTo>
                    <a:lnTo>
                      <a:pt x="16"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49" name="Freeform 60"/>
              <p:cNvSpPr>
                <a:spLocks noChangeAspect="1"/>
              </p:cNvSpPr>
              <p:nvPr/>
            </p:nvSpPr>
            <p:spPr bwMode="auto">
              <a:xfrm>
                <a:off x="4718" y="1447"/>
                <a:ext cx="17" cy="17"/>
              </a:xfrm>
              <a:custGeom>
                <a:avLst/>
                <a:gdLst>
                  <a:gd name="T0" fmla="*/ 14 w 17"/>
                  <a:gd name="T1" fmla="*/ 0 h 17"/>
                  <a:gd name="T2" fmla="*/ 14 w 17"/>
                  <a:gd name="T3" fmla="*/ 0 h 17"/>
                  <a:gd name="T4" fmla="*/ 0 w 17"/>
                  <a:gd name="T5" fmla="*/ 6 h 17"/>
                  <a:gd name="T6" fmla="*/ 1 w 17"/>
                  <a:gd name="T7" fmla="*/ 16 h 17"/>
                  <a:gd name="T8" fmla="*/ 16 w 17"/>
                  <a:gd name="T9" fmla="*/ 9 h 17"/>
                  <a:gd name="T10" fmla="*/ 14 w 17"/>
                  <a:gd name="T11" fmla="*/ 9 h 17"/>
                  <a:gd name="T12" fmla="*/ 14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4" y="0"/>
                    </a:moveTo>
                    <a:lnTo>
                      <a:pt x="14" y="0"/>
                    </a:lnTo>
                    <a:lnTo>
                      <a:pt x="0" y="6"/>
                    </a:lnTo>
                    <a:lnTo>
                      <a:pt x="1" y="16"/>
                    </a:lnTo>
                    <a:lnTo>
                      <a:pt x="16" y="9"/>
                    </a:lnTo>
                    <a:lnTo>
                      <a:pt x="14" y="9"/>
                    </a:lnTo>
                    <a:lnTo>
                      <a:pt x="14"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0" name="Freeform 61"/>
              <p:cNvSpPr>
                <a:spLocks noChangeAspect="1"/>
              </p:cNvSpPr>
              <p:nvPr/>
            </p:nvSpPr>
            <p:spPr bwMode="auto">
              <a:xfrm>
                <a:off x="4731" y="1447"/>
                <a:ext cx="17" cy="17"/>
              </a:xfrm>
              <a:custGeom>
                <a:avLst/>
                <a:gdLst>
                  <a:gd name="T0" fmla="*/ 16 w 17"/>
                  <a:gd name="T1" fmla="*/ 6 h 17"/>
                  <a:gd name="T2" fmla="*/ 14 w 17"/>
                  <a:gd name="T3" fmla="*/ 0 h 17"/>
                  <a:gd name="T4" fmla="*/ 0 w 17"/>
                  <a:gd name="T5" fmla="*/ 0 h 17"/>
                  <a:gd name="T6" fmla="*/ 0 w 17"/>
                  <a:gd name="T7" fmla="*/ 16 h 17"/>
                  <a:gd name="T8" fmla="*/ 14 w 17"/>
                  <a:gd name="T9" fmla="*/ 12 h 17"/>
                  <a:gd name="T10" fmla="*/ 10 w 17"/>
                  <a:gd name="T11" fmla="*/ 6 h 17"/>
                  <a:gd name="T12" fmla="*/ 16 w 17"/>
                  <a:gd name="T13" fmla="*/ 6 h 17"/>
                  <a:gd name="T14" fmla="*/ 16 w 17"/>
                  <a:gd name="T15" fmla="*/ 0 h 17"/>
                  <a:gd name="T16" fmla="*/ 14 w 17"/>
                  <a:gd name="T17" fmla="*/ 0 h 17"/>
                  <a:gd name="T18" fmla="*/ 16 w 17"/>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6"/>
                    </a:moveTo>
                    <a:lnTo>
                      <a:pt x="14" y="0"/>
                    </a:lnTo>
                    <a:lnTo>
                      <a:pt x="0" y="0"/>
                    </a:lnTo>
                    <a:lnTo>
                      <a:pt x="0" y="16"/>
                    </a:lnTo>
                    <a:lnTo>
                      <a:pt x="14" y="12"/>
                    </a:lnTo>
                    <a:lnTo>
                      <a:pt x="10" y="6"/>
                    </a:lnTo>
                    <a:lnTo>
                      <a:pt x="16" y="6"/>
                    </a:lnTo>
                    <a:lnTo>
                      <a:pt x="16" y="0"/>
                    </a:lnTo>
                    <a:lnTo>
                      <a:pt x="14" y="0"/>
                    </a:lnTo>
                    <a:lnTo>
                      <a:pt x="16" y="6"/>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1" name="Freeform 62"/>
              <p:cNvSpPr>
                <a:spLocks noChangeAspect="1"/>
              </p:cNvSpPr>
              <p:nvPr/>
            </p:nvSpPr>
            <p:spPr bwMode="auto">
              <a:xfrm>
                <a:off x="4668" y="1469"/>
                <a:ext cx="75" cy="55"/>
              </a:xfrm>
              <a:custGeom>
                <a:avLst/>
                <a:gdLst>
                  <a:gd name="T0" fmla="*/ 0 w 75"/>
                  <a:gd name="T1" fmla="*/ 0 h 55"/>
                  <a:gd name="T2" fmla="*/ 0 w 75"/>
                  <a:gd name="T3" fmla="*/ 15 h 55"/>
                  <a:gd name="T4" fmla="*/ 74 w 75"/>
                  <a:gd name="T5" fmla="*/ 54 h 55"/>
                  <a:gd name="T6" fmla="*/ 74 w 75"/>
                  <a:gd name="T7" fmla="*/ 38 h 55"/>
                  <a:gd name="T8" fmla="*/ 0 w 75"/>
                  <a:gd name="T9" fmla="*/ 0 h 55"/>
                  <a:gd name="T10" fmla="*/ 0 60000 65536"/>
                  <a:gd name="T11" fmla="*/ 0 60000 65536"/>
                  <a:gd name="T12" fmla="*/ 0 60000 65536"/>
                  <a:gd name="T13" fmla="*/ 0 60000 65536"/>
                  <a:gd name="T14" fmla="*/ 0 60000 65536"/>
                  <a:gd name="T15" fmla="*/ 0 w 75"/>
                  <a:gd name="T16" fmla="*/ 0 h 55"/>
                  <a:gd name="T17" fmla="*/ 75 w 75"/>
                  <a:gd name="T18" fmla="*/ 55 h 55"/>
                </a:gdLst>
                <a:ahLst/>
                <a:cxnLst>
                  <a:cxn ang="T10">
                    <a:pos x="T0" y="T1"/>
                  </a:cxn>
                  <a:cxn ang="T11">
                    <a:pos x="T2" y="T3"/>
                  </a:cxn>
                  <a:cxn ang="T12">
                    <a:pos x="T4" y="T5"/>
                  </a:cxn>
                  <a:cxn ang="T13">
                    <a:pos x="T6" y="T7"/>
                  </a:cxn>
                  <a:cxn ang="T14">
                    <a:pos x="T8" y="T9"/>
                  </a:cxn>
                </a:cxnLst>
                <a:rect l="T15" t="T16" r="T17" b="T18"/>
                <a:pathLst>
                  <a:path w="75" h="55">
                    <a:moveTo>
                      <a:pt x="0" y="0"/>
                    </a:moveTo>
                    <a:lnTo>
                      <a:pt x="0" y="15"/>
                    </a:lnTo>
                    <a:lnTo>
                      <a:pt x="74" y="54"/>
                    </a:lnTo>
                    <a:lnTo>
                      <a:pt x="74" y="38"/>
                    </a:lnTo>
                    <a:lnTo>
                      <a:pt x="0" y="0"/>
                    </a:lnTo>
                  </a:path>
                </a:pathLst>
              </a:custGeom>
              <a:solidFill>
                <a:srgbClr val="02A86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2" name="Freeform 63"/>
              <p:cNvSpPr>
                <a:spLocks noChangeAspect="1"/>
              </p:cNvSpPr>
              <p:nvPr/>
            </p:nvSpPr>
            <p:spPr bwMode="auto">
              <a:xfrm>
                <a:off x="4749" y="1446"/>
                <a:ext cx="81" cy="61"/>
              </a:xfrm>
              <a:custGeom>
                <a:avLst/>
                <a:gdLst>
                  <a:gd name="T0" fmla="*/ 0 w 81"/>
                  <a:gd name="T1" fmla="*/ 0 h 61"/>
                  <a:gd name="T2" fmla="*/ 9 w 81"/>
                  <a:gd name="T3" fmla="*/ 0 h 61"/>
                  <a:gd name="T4" fmla="*/ 22 w 81"/>
                  <a:gd name="T5" fmla="*/ 1 h 61"/>
                  <a:gd name="T6" fmla="*/ 33 w 81"/>
                  <a:gd name="T7" fmla="*/ 4 h 61"/>
                  <a:gd name="T8" fmla="*/ 45 w 81"/>
                  <a:gd name="T9" fmla="*/ 8 h 61"/>
                  <a:gd name="T10" fmla="*/ 54 w 81"/>
                  <a:gd name="T11" fmla="*/ 11 h 61"/>
                  <a:gd name="T12" fmla="*/ 63 w 81"/>
                  <a:gd name="T13" fmla="*/ 17 h 61"/>
                  <a:gd name="T14" fmla="*/ 71 w 81"/>
                  <a:gd name="T15" fmla="*/ 21 h 61"/>
                  <a:gd name="T16" fmla="*/ 76 w 81"/>
                  <a:gd name="T17" fmla="*/ 26 h 61"/>
                  <a:gd name="T18" fmla="*/ 80 w 81"/>
                  <a:gd name="T19" fmla="*/ 31 h 61"/>
                  <a:gd name="T20" fmla="*/ 0 w 81"/>
                  <a:gd name="T21" fmla="*/ 60 h 61"/>
                  <a:gd name="T22" fmla="*/ 0 w 81"/>
                  <a:gd name="T23" fmla="*/ 0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1"/>
                  <a:gd name="T37" fmla="*/ 0 h 61"/>
                  <a:gd name="T38" fmla="*/ 81 w 81"/>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1" h="61">
                    <a:moveTo>
                      <a:pt x="0" y="0"/>
                    </a:moveTo>
                    <a:lnTo>
                      <a:pt x="9" y="0"/>
                    </a:lnTo>
                    <a:lnTo>
                      <a:pt x="22" y="1"/>
                    </a:lnTo>
                    <a:lnTo>
                      <a:pt x="33" y="4"/>
                    </a:lnTo>
                    <a:lnTo>
                      <a:pt x="45" y="8"/>
                    </a:lnTo>
                    <a:lnTo>
                      <a:pt x="54" y="11"/>
                    </a:lnTo>
                    <a:lnTo>
                      <a:pt x="63" y="17"/>
                    </a:lnTo>
                    <a:lnTo>
                      <a:pt x="71" y="21"/>
                    </a:lnTo>
                    <a:lnTo>
                      <a:pt x="76" y="26"/>
                    </a:lnTo>
                    <a:lnTo>
                      <a:pt x="80" y="31"/>
                    </a:lnTo>
                    <a:lnTo>
                      <a:pt x="0" y="60"/>
                    </a:lnTo>
                    <a:lnTo>
                      <a:pt x="0" y="0"/>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3" name="Freeform 64"/>
              <p:cNvSpPr>
                <a:spLocks noChangeAspect="1"/>
              </p:cNvSpPr>
              <p:nvPr/>
            </p:nvSpPr>
            <p:spPr bwMode="auto">
              <a:xfrm>
                <a:off x="4749" y="1446"/>
                <a:ext cx="17" cy="17"/>
              </a:xfrm>
              <a:custGeom>
                <a:avLst/>
                <a:gdLst>
                  <a:gd name="T0" fmla="*/ 16 w 17"/>
                  <a:gd name="T1" fmla="*/ 1 h 17"/>
                  <a:gd name="T2" fmla="*/ 16 w 17"/>
                  <a:gd name="T3" fmla="*/ 1 h 17"/>
                  <a:gd name="T4" fmla="*/ 0 w 17"/>
                  <a:gd name="T5" fmla="*/ 0 h 17"/>
                  <a:gd name="T6" fmla="*/ 0 w 17"/>
                  <a:gd name="T7" fmla="*/ 16 h 17"/>
                  <a:gd name="T8" fmla="*/ 16 w 17"/>
                  <a:gd name="T9" fmla="*/ 16 h 17"/>
                  <a:gd name="T10" fmla="*/ 16 w 17"/>
                  <a:gd name="T11" fmla="*/ 16 h 17"/>
                  <a:gd name="T12" fmla="*/ 16 w 17"/>
                  <a:gd name="T13" fmla="*/ 1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
                    </a:moveTo>
                    <a:lnTo>
                      <a:pt x="16" y="1"/>
                    </a:lnTo>
                    <a:lnTo>
                      <a:pt x="0" y="0"/>
                    </a:lnTo>
                    <a:lnTo>
                      <a:pt x="0" y="16"/>
                    </a:lnTo>
                    <a:lnTo>
                      <a:pt x="16" y="16"/>
                    </a:lnTo>
                    <a:lnTo>
                      <a:pt x="16" y="1"/>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4" name="Freeform 65"/>
              <p:cNvSpPr>
                <a:spLocks noChangeAspect="1"/>
              </p:cNvSpPr>
              <p:nvPr/>
            </p:nvSpPr>
            <p:spPr bwMode="auto">
              <a:xfrm>
                <a:off x="4758" y="1444"/>
                <a:ext cx="17" cy="17"/>
              </a:xfrm>
              <a:custGeom>
                <a:avLst/>
                <a:gdLst>
                  <a:gd name="T0" fmla="*/ 16 w 17"/>
                  <a:gd name="T1" fmla="*/ 6 h 17"/>
                  <a:gd name="T2" fmla="*/ 16 w 17"/>
                  <a:gd name="T3" fmla="*/ 6 h 17"/>
                  <a:gd name="T4" fmla="*/ 2 w 17"/>
                  <a:gd name="T5" fmla="*/ 0 h 17"/>
                  <a:gd name="T6" fmla="*/ 0 w 17"/>
                  <a:gd name="T7" fmla="*/ 12 h 17"/>
                  <a:gd name="T8" fmla="*/ 16 w 17"/>
                  <a:gd name="T9" fmla="*/ 16 h 17"/>
                  <a:gd name="T10" fmla="*/ 16 w 17"/>
                  <a:gd name="T11" fmla="*/ 16 h 17"/>
                  <a:gd name="T12" fmla="*/ 16 w 17"/>
                  <a:gd name="T13" fmla="*/ 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6"/>
                    </a:moveTo>
                    <a:lnTo>
                      <a:pt x="16" y="6"/>
                    </a:lnTo>
                    <a:lnTo>
                      <a:pt x="2" y="0"/>
                    </a:lnTo>
                    <a:lnTo>
                      <a:pt x="0" y="12"/>
                    </a:lnTo>
                    <a:lnTo>
                      <a:pt x="16" y="16"/>
                    </a:lnTo>
                    <a:lnTo>
                      <a:pt x="16" y="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5" name="Freeform 66"/>
              <p:cNvSpPr>
                <a:spLocks noChangeAspect="1"/>
              </p:cNvSpPr>
              <p:nvPr/>
            </p:nvSpPr>
            <p:spPr bwMode="auto">
              <a:xfrm>
                <a:off x="4770" y="1446"/>
                <a:ext cx="17" cy="17"/>
              </a:xfrm>
              <a:custGeom>
                <a:avLst/>
                <a:gdLst>
                  <a:gd name="T0" fmla="*/ 16 w 17"/>
                  <a:gd name="T1" fmla="*/ 8 h 17"/>
                  <a:gd name="T2" fmla="*/ 16 w 17"/>
                  <a:gd name="T3" fmla="*/ 8 h 17"/>
                  <a:gd name="T4" fmla="*/ 1 w 17"/>
                  <a:gd name="T5" fmla="*/ 0 h 17"/>
                  <a:gd name="T6" fmla="*/ 0 w 17"/>
                  <a:gd name="T7" fmla="*/ 8 h 17"/>
                  <a:gd name="T8" fmla="*/ 13 w 17"/>
                  <a:gd name="T9" fmla="*/ 16 h 17"/>
                  <a:gd name="T10" fmla="*/ 13 w 17"/>
                  <a:gd name="T11" fmla="*/ 16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16" y="8"/>
                    </a:lnTo>
                    <a:lnTo>
                      <a:pt x="1" y="0"/>
                    </a:lnTo>
                    <a:lnTo>
                      <a:pt x="0" y="8"/>
                    </a:lnTo>
                    <a:lnTo>
                      <a:pt x="13" y="16"/>
                    </a:lnTo>
                    <a:lnTo>
                      <a:pt x="16" y="8"/>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6" name="Freeform 67"/>
              <p:cNvSpPr>
                <a:spLocks noChangeAspect="1"/>
              </p:cNvSpPr>
              <p:nvPr/>
            </p:nvSpPr>
            <p:spPr bwMode="auto">
              <a:xfrm>
                <a:off x="4782" y="1450"/>
                <a:ext cx="17" cy="17"/>
              </a:xfrm>
              <a:custGeom>
                <a:avLst/>
                <a:gdLst>
                  <a:gd name="T0" fmla="*/ 16 w 17"/>
                  <a:gd name="T1" fmla="*/ 8 h 17"/>
                  <a:gd name="T2" fmla="*/ 13 w 17"/>
                  <a:gd name="T3" fmla="*/ 5 h 17"/>
                  <a:gd name="T4" fmla="*/ 0 w 17"/>
                  <a:gd name="T5" fmla="*/ 0 h 17"/>
                  <a:gd name="T6" fmla="*/ 0 w 17"/>
                  <a:gd name="T7" fmla="*/ 5 h 17"/>
                  <a:gd name="T8" fmla="*/ 12 w 17"/>
                  <a:gd name="T9" fmla="*/ 16 h 17"/>
                  <a:gd name="T10" fmla="*/ 12 w 17"/>
                  <a:gd name="T11" fmla="*/ 13 h 17"/>
                  <a:gd name="T12" fmla="*/ 16 w 17"/>
                  <a:gd name="T13" fmla="*/ 8 h 17"/>
                  <a:gd name="T14" fmla="*/ 16 w 17"/>
                  <a:gd name="T15" fmla="*/ 5 h 17"/>
                  <a:gd name="T16" fmla="*/ 13 w 17"/>
                  <a:gd name="T17" fmla="*/ 5 h 17"/>
                  <a:gd name="T18" fmla="*/ 16 w 17"/>
                  <a:gd name="T19" fmla="*/ 8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8"/>
                    </a:moveTo>
                    <a:lnTo>
                      <a:pt x="13" y="5"/>
                    </a:lnTo>
                    <a:lnTo>
                      <a:pt x="0" y="0"/>
                    </a:lnTo>
                    <a:lnTo>
                      <a:pt x="0" y="5"/>
                    </a:lnTo>
                    <a:lnTo>
                      <a:pt x="12" y="16"/>
                    </a:lnTo>
                    <a:lnTo>
                      <a:pt x="12" y="13"/>
                    </a:lnTo>
                    <a:lnTo>
                      <a:pt x="16" y="8"/>
                    </a:lnTo>
                    <a:lnTo>
                      <a:pt x="16" y="5"/>
                    </a:lnTo>
                    <a:lnTo>
                      <a:pt x="13" y="5"/>
                    </a:lnTo>
                    <a:lnTo>
                      <a:pt x="16" y="8"/>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7" name="Freeform 68"/>
              <p:cNvSpPr>
                <a:spLocks noChangeAspect="1"/>
              </p:cNvSpPr>
              <p:nvPr/>
            </p:nvSpPr>
            <p:spPr bwMode="auto">
              <a:xfrm>
                <a:off x="4794" y="1453"/>
                <a:ext cx="17" cy="17"/>
              </a:xfrm>
              <a:custGeom>
                <a:avLst/>
                <a:gdLst>
                  <a:gd name="T0" fmla="*/ 16 w 17"/>
                  <a:gd name="T1" fmla="*/ 13 h 17"/>
                  <a:gd name="T2" fmla="*/ 16 w 17"/>
                  <a:gd name="T3" fmla="*/ 13 h 17"/>
                  <a:gd name="T4" fmla="*/ 1 w 17"/>
                  <a:gd name="T5" fmla="*/ 0 h 17"/>
                  <a:gd name="T6" fmla="*/ 0 w 17"/>
                  <a:gd name="T7" fmla="*/ 5 h 17"/>
                  <a:gd name="T8" fmla="*/ 12 w 17"/>
                  <a:gd name="T9" fmla="*/ 16 h 17"/>
                  <a:gd name="T10" fmla="*/ 12 w 17"/>
                  <a:gd name="T11" fmla="*/ 16 h 17"/>
                  <a:gd name="T12" fmla="*/ 16 w 17"/>
                  <a:gd name="T13" fmla="*/ 13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3"/>
                    </a:moveTo>
                    <a:lnTo>
                      <a:pt x="16" y="13"/>
                    </a:lnTo>
                    <a:lnTo>
                      <a:pt x="1" y="0"/>
                    </a:lnTo>
                    <a:lnTo>
                      <a:pt x="0" y="5"/>
                    </a:lnTo>
                    <a:lnTo>
                      <a:pt x="12" y="16"/>
                    </a:lnTo>
                    <a:lnTo>
                      <a:pt x="16" y="13"/>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8" name="Freeform 69"/>
              <p:cNvSpPr>
                <a:spLocks noChangeAspect="1"/>
              </p:cNvSpPr>
              <p:nvPr/>
            </p:nvSpPr>
            <p:spPr bwMode="auto">
              <a:xfrm>
                <a:off x="4801" y="1457"/>
                <a:ext cx="17" cy="17"/>
              </a:xfrm>
              <a:custGeom>
                <a:avLst/>
                <a:gdLst>
                  <a:gd name="T0" fmla="*/ 16 w 17"/>
                  <a:gd name="T1" fmla="*/ 12 h 17"/>
                  <a:gd name="T2" fmla="*/ 16 w 17"/>
                  <a:gd name="T3" fmla="*/ 12 h 17"/>
                  <a:gd name="T4" fmla="*/ 2 w 17"/>
                  <a:gd name="T5" fmla="*/ 0 h 17"/>
                  <a:gd name="T6" fmla="*/ 0 w 17"/>
                  <a:gd name="T7" fmla="*/ 4 h 17"/>
                  <a:gd name="T8" fmla="*/ 11 w 17"/>
                  <a:gd name="T9" fmla="*/ 16 h 17"/>
                  <a:gd name="T10" fmla="*/ 11 w 17"/>
                  <a:gd name="T11" fmla="*/ 16 h 17"/>
                  <a:gd name="T12" fmla="*/ 16 w 17"/>
                  <a:gd name="T13" fmla="*/ 1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2"/>
                    </a:moveTo>
                    <a:lnTo>
                      <a:pt x="16" y="12"/>
                    </a:lnTo>
                    <a:lnTo>
                      <a:pt x="2" y="0"/>
                    </a:lnTo>
                    <a:lnTo>
                      <a:pt x="0" y="4"/>
                    </a:lnTo>
                    <a:lnTo>
                      <a:pt x="11" y="16"/>
                    </a:lnTo>
                    <a:lnTo>
                      <a:pt x="16" y="12"/>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9" name="Freeform 70"/>
              <p:cNvSpPr>
                <a:spLocks noChangeAspect="1"/>
              </p:cNvSpPr>
              <p:nvPr/>
            </p:nvSpPr>
            <p:spPr bwMode="auto">
              <a:xfrm>
                <a:off x="4810" y="1463"/>
                <a:ext cx="17" cy="17"/>
              </a:xfrm>
              <a:custGeom>
                <a:avLst/>
                <a:gdLst>
                  <a:gd name="T0" fmla="*/ 16 w 17"/>
                  <a:gd name="T1" fmla="*/ 8 h 17"/>
                  <a:gd name="T2" fmla="*/ 13 w 17"/>
                  <a:gd name="T3" fmla="*/ 8 h 17"/>
                  <a:gd name="T4" fmla="*/ 4 w 17"/>
                  <a:gd name="T5" fmla="*/ 0 h 17"/>
                  <a:gd name="T6" fmla="*/ 0 w 17"/>
                  <a:gd name="T7" fmla="*/ 4 h 17"/>
                  <a:gd name="T8" fmla="*/ 11 w 17"/>
                  <a:gd name="T9" fmla="*/ 16 h 17"/>
                  <a:gd name="T10" fmla="*/ 10 w 17"/>
                  <a:gd name="T11" fmla="*/ 16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13" y="8"/>
                    </a:lnTo>
                    <a:lnTo>
                      <a:pt x="4" y="0"/>
                    </a:lnTo>
                    <a:lnTo>
                      <a:pt x="0" y="4"/>
                    </a:lnTo>
                    <a:lnTo>
                      <a:pt x="11" y="16"/>
                    </a:lnTo>
                    <a:lnTo>
                      <a:pt x="10" y="16"/>
                    </a:lnTo>
                    <a:lnTo>
                      <a:pt x="16" y="8"/>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0" name="Freeform 71"/>
              <p:cNvSpPr>
                <a:spLocks noChangeAspect="1"/>
              </p:cNvSpPr>
              <p:nvPr/>
            </p:nvSpPr>
            <p:spPr bwMode="auto">
              <a:xfrm>
                <a:off x="4818" y="1466"/>
                <a:ext cx="17" cy="17"/>
              </a:xfrm>
              <a:custGeom>
                <a:avLst/>
                <a:gdLst>
                  <a:gd name="T0" fmla="*/ 16 w 17"/>
                  <a:gd name="T1" fmla="*/ 11 h 17"/>
                  <a:gd name="T2" fmla="*/ 16 w 17"/>
                  <a:gd name="T3" fmla="*/ 11 h 17"/>
                  <a:gd name="T4" fmla="*/ 5 w 17"/>
                  <a:gd name="T5" fmla="*/ 0 h 17"/>
                  <a:gd name="T6" fmla="*/ 0 w 17"/>
                  <a:gd name="T7" fmla="*/ 8 h 17"/>
                  <a:gd name="T8" fmla="*/ 7 w 17"/>
                  <a:gd name="T9" fmla="*/ 16 h 17"/>
                  <a:gd name="T10" fmla="*/ 7 w 17"/>
                  <a:gd name="T11" fmla="*/ 16 h 17"/>
                  <a:gd name="T12" fmla="*/ 16 w 17"/>
                  <a:gd name="T13" fmla="*/ 11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1"/>
                    </a:moveTo>
                    <a:lnTo>
                      <a:pt x="16" y="11"/>
                    </a:lnTo>
                    <a:lnTo>
                      <a:pt x="5" y="0"/>
                    </a:lnTo>
                    <a:lnTo>
                      <a:pt x="0" y="8"/>
                    </a:lnTo>
                    <a:lnTo>
                      <a:pt x="7" y="16"/>
                    </a:lnTo>
                    <a:lnTo>
                      <a:pt x="16" y="11"/>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1" name="Freeform 72"/>
              <p:cNvSpPr>
                <a:spLocks noChangeAspect="1"/>
              </p:cNvSpPr>
              <p:nvPr/>
            </p:nvSpPr>
            <p:spPr bwMode="auto">
              <a:xfrm>
                <a:off x="4823" y="1472"/>
                <a:ext cx="17" cy="17"/>
              </a:xfrm>
              <a:custGeom>
                <a:avLst/>
                <a:gdLst>
                  <a:gd name="T0" fmla="*/ 11 w 17"/>
                  <a:gd name="T1" fmla="*/ 16 h 17"/>
                  <a:gd name="T2" fmla="*/ 13 w 17"/>
                  <a:gd name="T3" fmla="*/ 10 h 17"/>
                  <a:gd name="T4" fmla="*/ 6 w 17"/>
                  <a:gd name="T5" fmla="*/ 0 h 17"/>
                  <a:gd name="T6" fmla="*/ 0 w 17"/>
                  <a:gd name="T7" fmla="*/ 2 h 17"/>
                  <a:gd name="T8" fmla="*/ 8 w 17"/>
                  <a:gd name="T9" fmla="*/ 13 h 17"/>
                  <a:gd name="T10" fmla="*/ 8 w 17"/>
                  <a:gd name="T11" fmla="*/ 7 h 17"/>
                  <a:gd name="T12" fmla="*/ 11 w 17"/>
                  <a:gd name="T13" fmla="*/ 16 h 17"/>
                  <a:gd name="T14" fmla="*/ 16 w 17"/>
                  <a:gd name="T15" fmla="*/ 11 h 17"/>
                  <a:gd name="T16" fmla="*/ 13 w 17"/>
                  <a:gd name="T17" fmla="*/ 10 h 17"/>
                  <a:gd name="T18" fmla="*/ 11 w 17"/>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1" y="16"/>
                    </a:moveTo>
                    <a:lnTo>
                      <a:pt x="13" y="10"/>
                    </a:lnTo>
                    <a:lnTo>
                      <a:pt x="6" y="0"/>
                    </a:lnTo>
                    <a:lnTo>
                      <a:pt x="0" y="2"/>
                    </a:lnTo>
                    <a:lnTo>
                      <a:pt x="8" y="13"/>
                    </a:lnTo>
                    <a:lnTo>
                      <a:pt x="8" y="7"/>
                    </a:lnTo>
                    <a:lnTo>
                      <a:pt x="11" y="16"/>
                    </a:lnTo>
                    <a:lnTo>
                      <a:pt x="16" y="11"/>
                    </a:lnTo>
                    <a:lnTo>
                      <a:pt x="13" y="10"/>
                    </a:lnTo>
                    <a:lnTo>
                      <a:pt x="11" y="1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2" name="Freeform 73"/>
              <p:cNvSpPr>
                <a:spLocks noChangeAspect="1"/>
              </p:cNvSpPr>
              <p:nvPr/>
            </p:nvSpPr>
            <p:spPr bwMode="auto">
              <a:xfrm>
                <a:off x="4747" y="1474"/>
                <a:ext cx="85" cy="36"/>
              </a:xfrm>
              <a:custGeom>
                <a:avLst/>
                <a:gdLst>
                  <a:gd name="T0" fmla="*/ 0 w 85"/>
                  <a:gd name="T1" fmla="*/ 32 h 36"/>
                  <a:gd name="T2" fmla="*/ 4 w 85"/>
                  <a:gd name="T3" fmla="*/ 33 h 36"/>
                  <a:gd name="T4" fmla="*/ 84 w 85"/>
                  <a:gd name="T5" fmla="*/ 5 h 36"/>
                  <a:gd name="T6" fmla="*/ 82 w 85"/>
                  <a:gd name="T7" fmla="*/ 0 h 36"/>
                  <a:gd name="T8" fmla="*/ 2 w 85"/>
                  <a:gd name="T9" fmla="*/ 30 h 36"/>
                  <a:gd name="T10" fmla="*/ 6 w 85"/>
                  <a:gd name="T11" fmla="*/ 32 h 36"/>
                  <a:gd name="T12" fmla="*/ 0 w 85"/>
                  <a:gd name="T13" fmla="*/ 32 h 36"/>
                  <a:gd name="T14" fmla="*/ 0 w 85"/>
                  <a:gd name="T15" fmla="*/ 35 h 36"/>
                  <a:gd name="T16" fmla="*/ 4 w 85"/>
                  <a:gd name="T17" fmla="*/ 33 h 36"/>
                  <a:gd name="T18" fmla="*/ 0 w 85"/>
                  <a:gd name="T19" fmla="*/ 3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36"/>
                  <a:gd name="T32" fmla="*/ 85 w 85"/>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36">
                    <a:moveTo>
                      <a:pt x="0" y="32"/>
                    </a:moveTo>
                    <a:lnTo>
                      <a:pt x="4" y="33"/>
                    </a:lnTo>
                    <a:lnTo>
                      <a:pt x="84" y="5"/>
                    </a:lnTo>
                    <a:lnTo>
                      <a:pt x="82" y="0"/>
                    </a:lnTo>
                    <a:lnTo>
                      <a:pt x="2" y="30"/>
                    </a:lnTo>
                    <a:lnTo>
                      <a:pt x="6" y="32"/>
                    </a:lnTo>
                    <a:lnTo>
                      <a:pt x="0" y="32"/>
                    </a:lnTo>
                    <a:lnTo>
                      <a:pt x="0" y="35"/>
                    </a:lnTo>
                    <a:lnTo>
                      <a:pt x="4" y="33"/>
                    </a:lnTo>
                    <a:lnTo>
                      <a:pt x="0" y="32"/>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3" name="Freeform 74"/>
              <p:cNvSpPr>
                <a:spLocks noChangeAspect="1"/>
              </p:cNvSpPr>
              <p:nvPr/>
            </p:nvSpPr>
            <p:spPr bwMode="auto">
              <a:xfrm>
                <a:off x="4749" y="1444"/>
                <a:ext cx="17" cy="63"/>
              </a:xfrm>
              <a:custGeom>
                <a:avLst/>
                <a:gdLst>
                  <a:gd name="T0" fmla="*/ 6 w 17"/>
                  <a:gd name="T1" fmla="*/ 0 h 63"/>
                  <a:gd name="T2" fmla="*/ 0 w 17"/>
                  <a:gd name="T3" fmla="*/ 2 h 63"/>
                  <a:gd name="T4" fmla="*/ 0 w 17"/>
                  <a:gd name="T5" fmla="*/ 62 h 63"/>
                  <a:gd name="T6" fmla="*/ 16 w 17"/>
                  <a:gd name="T7" fmla="*/ 62 h 63"/>
                  <a:gd name="T8" fmla="*/ 11 w 17"/>
                  <a:gd name="T9" fmla="*/ 2 h 63"/>
                  <a:gd name="T10" fmla="*/ 6 w 17"/>
                  <a:gd name="T11" fmla="*/ 3 h 63"/>
                  <a:gd name="T12" fmla="*/ 6 w 17"/>
                  <a:gd name="T13" fmla="*/ 0 h 63"/>
                  <a:gd name="T14" fmla="*/ 0 w 17"/>
                  <a:gd name="T15" fmla="*/ 0 h 63"/>
                  <a:gd name="T16" fmla="*/ 0 w 17"/>
                  <a:gd name="T17" fmla="*/ 2 h 63"/>
                  <a:gd name="T18" fmla="*/ 6 w 17"/>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3"/>
                  <a:gd name="T32" fmla="*/ 17 w 1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3">
                    <a:moveTo>
                      <a:pt x="6" y="0"/>
                    </a:moveTo>
                    <a:lnTo>
                      <a:pt x="0" y="2"/>
                    </a:lnTo>
                    <a:lnTo>
                      <a:pt x="0" y="62"/>
                    </a:lnTo>
                    <a:lnTo>
                      <a:pt x="16" y="62"/>
                    </a:lnTo>
                    <a:lnTo>
                      <a:pt x="11" y="2"/>
                    </a:lnTo>
                    <a:lnTo>
                      <a:pt x="6" y="3"/>
                    </a:lnTo>
                    <a:lnTo>
                      <a:pt x="6" y="0"/>
                    </a:lnTo>
                    <a:lnTo>
                      <a:pt x="0" y="0"/>
                    </a:lnTo>
                    <a:lnTo>
                      <a:pt x="0" y="2"/>
                    </a:lnTo>
                    <a:lnTo>
                      <a:pt x="6" y="0"/>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4" name="Freeform 75"/>
              <p:cNvSpPr>
                <a:spLocks noChangeAspect="1"/>
              </p:cNvSpPr>
              <p:nvPr/>
            </p:nvSpPr>
            <p:spPr bwMode="auto">
              <a:xfrm>
                <a:off x="4649" y="1511"/>
                <a:ext cx="94" cy="17"/>
              </a:xfrm>
              <a:custGeom>
                <a:avLst/>
                <a:gdLst>
                  <a:gd name="T0" fmla="*/ 0 w 94"/>
                  <a:gd name="T1" fmla="*/ 0 h 17"/>
                  <a:gd name="T2" fmla="*/ 0 w 94"/>
                  <a:gd name="T3" fmla="*/ 16 h 17"/>
                  <a:gd name="T4" fmla="*/ 93 w 94"/>
                  <a:gd name="T5" fmla="*/ 16 h 17"/>
                  <a:gd name="T6" fmla="*/ 93 w 94"/>
                  <a:gd name="T7" fmla="*/ 0 h 17"/>
                  <a:gd name="T8" fmla="*/ 0 w 94"/>
                  <a:gd name="T9" fmla="*/ 0 h 17"/>
                  <a:gd name="T10" fmla="*/ 0 60000 65536"/>
                  <a:gd name="T11" fmla="*/ 0 60000 65536"/>
                  <a:gd name="T12" fmla="*/ 0 60000 65536"/>
                  <a:gd name="T13" fmla="*/ 0 60000 65536"/>
                  <a:gd name="T14" fmla="*/ 0 60000 65536"/>
                  <a:gd name="T15" fmla="*/ 0 w 94"/>
                  <a:gd name="T16" fmla="*/ 0 h 17"/>
                  <a:gd name="T17" fmla="*/ 94 w 94"/>
                  <a:gd name="T18" fmla="*/ 17 h 17"/>
                </a:gdLst>
                <a:ahLst/>
                <a:cxnLst>
                  <a:cxn ang="T10">
                    <a:pos x="T0" y="T1"/>
                  </a:cxn>
                  <a:cxn ang="T11">
                    <a:pos x="T2" y="T3"/>
                  </a:cxn>
                  <a:cxn ang="T12">
                    <a:pos x="T4" y="T5"/>
                  </a:cxn>
                  <a:cxn ang="T13">
                    <a:pos x="T6" y="T7"/>
                  </a:cxn>
                  <a:cxn ang="T14">
                    <a:pos x="T8" y="T9"/>
                  </a:cxn>
                </a:cxnLst>
                <a:rect l="T15" t="T16" r="T17" b="T18"/>
                <a:pathLst>
                  <a:path w="94" h="17">
                    <a:moveTo>
                      <a:pt x="0" y="0"/>
                    </a:moveTo>
                    <a:lnTo>
                      <a:pt x="0" y="16"/>
                    </a:lnTo>
                    <a:lnTo>
                      <a:pt x="93" y="16"/>
                    </a:lnTo>
                    <a:lnTo>
                      <a:pt x="93" y="0"/>
                    </a:lnTo>
                    <a:lnTo>
                      <a:pt x="0" y="0"/>
                    </a:lnTo>
                  </a:path>
                </a:pathLst>
              </a:custGeom>
              <a:solidFill>
                <a:srgbClr val="EF072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5" name="Freeform 76"/>
              <p:cNvSpPr>
                <a:spLocks noChangeAspect="1"/>
              </p:cNvSpPr>
              <p:nvPr/>
            </p:nvSpPr>
            <p:spPr bwMode="auto">
              <a:xfrm>
                <a:off x="4651" y="1477"/>
                <a:ext cx="84" cy="34"/>
              </a:xfrm>
              <a:custGeom>
                <a:avLst/>
                <a:gdLst>
                  <a:gd name="T0" fmla="*/ 13 w 84"/>
                  <a:gd name="T1" fmla="*/ 0 h 34"/>
                  <a:gd name="T2" fmla="*/ 83 w 84"/>
                  <a:gd name="T3" fmla="*/ 33 h 34"/>
                  <a:gd name="T4" fmla="*/ 0 w 84"/>
                  <a:gd name="T5" fmla="*/ 33 h 34"/>
                  <a:gd name="T6" fmla="*/ 0 w 84"/>
                  <a:gd name="T7" fmla="*/ 26 h 34"/>
                  <a:gd name="T8" fmla="*/ 4 w 84"/>
                  <a:gd name="T9" fmla="*/ 19 h 34"/>
                  <a:gd name="T10" fmla="*/ 5 w 84"/>
                  <a:gd name="T11" fmla="*/ 13 h 34"/>
                  <a:gd name="T12" fmla="*/ 9 w 84"/>
                  <a:gd name="T13" fmla="*/ 6 h 34"/>
                  <a:gd name="T14" fmla="*/ 13 w 84"/>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84"/>
                  <a:gd name="T25" fmla="*/ 0 h 34"/>
                  <a:gd name="T26" fmla="*/ 84 w 84"/>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 h="34">
                    <a:moveTo>
                      <a:pt x="13" y="0"/>
                    </a:moveTo>
                    <a:lnTo>
                      <a:pt x="83" y="33"/>
                    </a:lnTo>
                    <a:lnTo>
                      <a:pt x="0" y="33"/>
                    </a:lnTo>
                    <a:lnTo>
                      <a:pt x="0" y="26"/>
                    </a:lnTo>
                    <a:lnTo>
                      <a:pt x="4" y="19"/>
                    </a:lnTo>
                    <a:lnTo>
                      <a:pt x="5" y="13"/>
                    </a:lnTo>
                    <a:lnTo>
                      <a:pt x="9" y="6"/>
                    </a:lnTo>
                    <a:lnTo>
                      <a:pt x="13" y="0"/>
                    </a:lnTo>
                  </a:path>
                </a:pathLst>
              </a:custGeom>
              <a:solidFill>
                <a:srgbClr val="FF479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6" name="Freeform 77"/>
              <p:cNvSpPr>
                <a:spLocks noChangeAspect="1"/>
              </p:cNvSpPr>
              <p:nvPr/>
            </p:nvSpPr>
            <p:spPr bwMode="auto">
              <a:xfrm>
                <a:off x="4664" y="1476"/>
                <a:ext cx="79" cy="36"/>
              </a:xfrm>
              <a:custGeom>
                <a:avLst/>
                <a:gdLst>
                  <a:gd name="T0" fmla="*/ 70 w 79"/>
                  <a:gd name="T1" fmla="*/ 35 h 36"/>
                  <a:gd name="T2" fmla="*/ 72 w 79"/>
                  <a:gd name="T3" fmla="*/ 33 h 36"/>
                  <a:gd name="T4" fmla="*/ 2 w 79"/>
                  <a:gd name="T5" fmla="*/ 0 h 36"/>
                  <a:gd name="T6" fmla="*/ 0 w 79"/>
                  <a:gd name="T7" fmla="*/ 3 h 36"/>
                  <a:gd name="T8" fmla="*/ 70 w 79"/>
                  <a:gd name="T9" fmla="*/ 35 h 36"/>
                  <a:gd name="T10" fmla="*/ 70 w 79"/>
                  <a:gd name="T11" fmla="*/ 33 h 36"/>
                  <a:gd name="T12" fmla="*/ 70 w 79"/>
                  <a:gd name="T13" fmla="*/ 35 h 36"/>
                  <a:gd name="T14" fmla="*/ 78 w 79"/>
                  <a:gd name="T15" fmla="*/ 35 h 36"/>
                  <a:gd name="T16" fmla="*/ 72 w 79"/>
                  <a:gd name="T17" fmla="*/ 33 h 36"/>
                  <a:gd name="T18" fmla="*/ 70 w 79"/>
                  <a:gd name="T19" fmla="*/ 35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36"/>
                  <a:gd name="T32" fmla="*/ 79 w 79"/>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36">
                    <a:moveTo>
                      <a:pt x="70" y="35"/>
                    </a:moveTo>
                    <a:lnTo>
                      <a:pt x="72" y="33"/>
                    </a:lnTo>
                    <a:lnTo>
                      <a:pt x="2" y="0"/>
                    </a:lnTo>
                    <a:lnTo>
                      <a:pt x="0" y="3"/>
                    </a:lnTo>
                    <a:lnTo>
                      <a:pt x="70" y="35"/>
                    </a:lnTo>
                    <a:lnTo>
                      <a:pt x="70" y="33"/>
                    </a:lnTo>
                    <a:lnTo>
                      <a:pt x="70" y="35"/>
                    </a:lnTo>
                    <a:lnTo>
                      <a:pt x="78" y="35"/>
                    </a:lnTo>
                    <a:lnTo>
                      <a:pt x="72" y="33"/>
                    </a:lnTo>
                    <a:lnTo>
                      <a:pt x="70" y="35"/>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7" name="Freeform 78"/>
              <p:cNvSpPr>
                <a:spLocks noChangeAspect="1"/>
              </p:cNvSpPr>
              <p:nvPr/>
            </p:nvSpPr>
            <p:spPr bwMode="auto">
              <a:xfrm>
                <a:off x="4649" y="1510"/>
                <a:ext cx="86" cy="17"/>
              </a:xfrm>
              <a:custGeom>
                <a:avLst/>
                <a:gdLst>
                  <a:gd name="T0" fmla="*/ 0 w 86"/>
                  <a:gd name="T1" fmla="*/ 10 h 17"/>
                  <a:gd name="T2" fmla="*/ 2 w 86"/>
                  <a:gd name="T3" fmla="*/ 16 h 17"/>
                  <a:gd name="T4" fmla="*/ 85 w 86"/>
                  <a:gd name="T5" fmla="*/ 16 h 17"/>
                  <a:gd name="T6" fmla="*/ 85 w 86"/>
                  <a:gd name="T7" fmla="*/ 0 h 17"/>
                  <a:gd name="T8" fmla="*/ 2 w 86"/>
                  <a:gd name="T9" fmla="*/ 0 h 17"/>
                  <a:gd name="T10" fmla="*/ 4 w 86"/>
                  <a:gd name="T11" fmla="*/ 10 h 17"/>
                  <a:gd name="T12" fmla="*/ 0 w 86"/>
                  <a:gd name="T13" fmla="*/ 10 h 17"/>
                  <a:gd name="T14" fmla="*/ 0 w 86"/>
                  <a:gd name="T15" fmla="*/ 16 h 17"/>
                  <a:gd name="T16" fmla="*/ 2 w 86"/>
                  <a:gd name="T17" fmla="*/ 16 h 17"/>
                  <a:gd name="T18" fmla="*/ 0 w 86"/>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
                  <a:gd name="T31" fmla="*/ 0 h 17"/>
                  <a:gd name="T32" fmla="*/ 86 w 8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 h="17">
                    <a:moveTo>
                      <a:pt x="0" y="10"/>
                    </a:moveTo>
                    <a:lnTo>
                      <a:pt x="2" y="16"/>
                    </a:lnTo>
                    <a:lnTo>
                      <a:pt x="85" y="16"/>
                    </a:lnTo>
                    <a:lnTo>
                      <a:pt x="85" y="0"/>
                    </a:lnTo>
                    <a:lnTo>
                      <a:pt x="2" y="0"/>
                    </a:lnTo>
                    <a:lnTo>
                      <a:pt x="4" y="10"/>
                    </a:lnTo>
                    <a:lnTo>
                      <a:pt x="0" y="10"/>
                    </a:lnTo>
                    <a:lnTo>
                      <a:pt x="0" y="16"/>
                    </a:lnTo>
                    <a:lnTo>
                      <a:pt x="2" y="16"/>
                    </a:lnTo>
                    <a:lnTo>
                      <a:pt x="0" y="1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8" name="Freeform 79"/>
              <p:cNvSpPr>
                <a:spLocks noChangeAspect="1"/>
              </p:cNvSpPr>
              <p:nvPr/>
            </p:nvSpPr>
            <p:spPr bwMode="auto">
              <a:xfrm>
                <a:off x="4649" y="1503"/>
                <a:ext cx="17" cy="17"/>
              </a:xfrm>
              <a:custGeom>
                <a:avLst/>
                <a:gdLst>
                  <a:gd name="T0" fmla="*/ 2 w 17"/>
                  <a:gd name="T1" fmla="*/ 0 h 17"/>
                  <a:gd name="T2" fmla="*/ 2 w 17"/>
                  <a:gd name="T3" fmla="*/ 0 h 17"/>
                  <a:gd name="T4" fmla="*/ 0 w 17"/>
                  <a:gd name="T5" fmla="*/ 16 h 17"/>
                  <a:gd name="T6" fmla="*/ 11 w 17"/>
                  <a:gd name="T7" fmla="*/ 16 h 17"/>
                  <a:gd name="T8" fmla="*/ 16 w 17"/>
                  <a:gd name="T9" fmla="*/ 0 h 17"/>
                  <a:gd name="T10" fmla="*/ 16 w 17"/>
                  <a:gd name="T11" fmla="*/ 1 h 17"/>
                  <a:gd name="T12" fmla="*/ 2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2" y="0"/>
                    </a:moveTo>
                    <a:lnTo>
                      <a:pt x="2" y="0"/>
                    </a:lnTo>
                    <a:lnTo>
                      <a:pt x="0" y="16"/>
                    </a:lnTo>
                    <a:lnTo>
                      <a:pt x="11" y="16"/>
                    </a:lnTo>
                    <a:lnTo>
                      <a:pt x="16" y="0"/>
                    </a:lnTo>
                    <a:lnTo>
                      <a:pt x="16" y="1"/>
                    </a:lnTo>
                    <a:lnTo>
                      <a:pt x="2"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9" name="Freeform 80"/>
              <p:cNvSpPr>
                <a:spLocks noChangeAspect="1"/>
              </p:cNvSpPr>
              <p:nvPr/>
            </p:nvSpPr>
            <p:spPr bwMode="auto">
              <a:xfrm>
                <a:off x="4651" y="1496"/>
                <a:ext cx="17" cy="17"/>
              </a:xfrm>
              <a:custGeom>
                <a:avLst/>
                <a:gdLst>
                  <a:gd name="T0" fmla="*/ 4 w 17"/>
                  <a:gd name="T1" fmla="*/ 0 h 17"/>
                  <a:gd name="T2" fmla="*/ 4 w 17"/>
                  <a:gd name="T3" fmla="*/ 0 h 17"/>
                  <a:gd name="T4" fmla="*/ 0 w 17"/>
                  <a:gd name="T5" fmla="*/ 16 h 17"/>
                  <a:gd name="T6" fmla="*/ 9 w 17"/>
                  <a:gd name="T7" fmla="*/ 16 h 17"/>
                  <a:gd name="T8" fmla="*/ 16 w 17"/>
                  <a:gd name="T9" fmla="*/ 1 h 17"/>
                  <a:gd name="T10" fmla="*/ 16 w 17"/>
                  <a:gd name="T11" fmla="*/ 1 h 17"/>
                  <a:gd name="T12" fmla="*/ 4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4" y="0"/>
                    </a:moveTo>
                    <a:lnTo>
                      <a:pt x="4" y="0"/>
                    </a:lnTo>
                    <a:lnTo>
                      <a:pt x="0" y="16"/>
                    </a:lnTo>
                    <a:lnTo>
                      <a:pt x="9" y="16"/>
                    </a:lnTo>
                    <a:lnTo>
                      <a:pt x="16" y="1"/>
                    </a:lnTo>
                    <a:lnTo>
                      <a:pt x="4"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0" name="Freeform 81"/>
              <p:cNvSpPr>
                <a:spLocks noChangeAspect="1"/>
              </p:cNvSpPr>
              <p:nvPr/>
            </p:nvSpPr>
            <p:spPr bwMode="auto">
              <a:xfrm>
                <a:off x="4651" y="1490"/>
                <a:ext cx="17" cy="17"/>
              </a:xfrm>
              <a:custGeom>
                <a:avLst/>
                <a:gdLst>
                  <a:gd name="T0" fmla="*/ 5 w 17"/>
                  <a:gd name="T1" fmla="*/ 0 h 17"/>
                  <a:gd name="T2" fmla="*/ 5 w 17"/>
                  <a:gd name="T3" fmla="*/ 0 h 17"/>
                  <a:gd name="T4" fmla="*/ 0 w 17"/>
                  <a:gd name="T5" fmla="*/ 16 h 17"/>
                  <a:gd name="T6" fmla="*/ 9 w 17"/>
                  <a:gd name="T7" fmla="*/ 16 h 17"/>
                  <a:gd name="T8" fmla="*/ 16 w 17"/>
                  <a:gd name="T9" fmla="*/ 1 h 17"/>
                  <a:gd name="T10" fmla="*/ 16 w 17"/>
                  <a:gd name="T11" fmla="*/ 1 h 17"/>
                  <a:gd name="T12" fmla="*/ 5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5" y="0"/>
                    </a:moveTo>
                    <a:lnTo>
                      <a:pt x="5" y="0"/>
                    </a:lnTo>
                    <a:lnTo>
                      <a:pt x="0" y="16"/>
                    </a:lnTo>
                    <a:lnTo>
                      <a:pt x="9" y="16"/>
                    </a:lnTo>
                    <a:lnTo>
                      <a:pt x="16" y="1"/>
                    </a:lnTo>
                    <a:lnTo>
                      <a:pt x="5"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1" name="Freeform 82"/>
              <p:cNvSpPr>
                <a:spLocks noChangeAspect="1"/>
              </p:cNvSpPr>
              <p:nvPr/>
            </p:nvSpPr>
            <p:spPr bwMode="auto">
              <a:xfrm>
                <a:off x="4655" y="1481"/>
                <a:ext cx="17" cy="17"/>
              </a:xfrm>
              <a:custGeom>
                <a:avLst/>
                <a:gdLst>
                  <a:gd name="T0" fmla="*/ 5 w 17"/>
                  <a:gd name="T1" fmla="*/ 0 h 17"/>
                  <a:gd name="T2" fmla="*/ 5 w 17"/>
                  <a:gd name="T3" fmla="*/ 2 h 17"/>
                  <a:gd name="T4" fmla="*/ 0 w 17"/>
                  <a:gd name="T5" fmla="*/ 16 h 17"/>
                  <a:gd name="T6" fmla="*/ 8 w 17"/>
                  <a:gd name="T7" fmla="*/ 16 h 17"/>
                  <a:gd name="T8" fmla="*/ 16 w 17"/>
                  <a:gd name="T9" fmla="*/ 4 h 17"/>
                  <a:gd name="T10" fmla="*/ 16 w 17"/>
                  <a:gd name="T11" fmla="*/ 4 h 17"/>
                  <a:gd name="T12" fmla="*/ 5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5" y="0"/>
                    </a:moveTo>
                    <a:lnTo>
                      <a:pt x="5" y="2"/>
                    </a:lnTo>
                    <a:lnTo>
                      <a:pt x="0" y="16"/>
                    </a:lnTo>
                    <a:lnTo>
                      <a:pt x="8" y="16"/>
                    </a:lnTo>
                    <a:lnTo>
                      <a:pt x="16" y="4"/>
                    </a:lnTo>
                    <a:lnTo>
                      <a:pt x="5"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2" name="Freeform 83"/>
              <p:cNvSpPr>
                <a:spLocks noChangeAspect="1"/>
              </p:cNvSpPr>
              <p:nvPr/>
            </p:nvSpPr>
            <p:spPr bwMode="auto">
              <a:xfrm>
                <a:off x="4658" y="1476"/>
                <a:ext cx="17" cy="17"/>
              </a:xfrm>
              <a:custGeom>
                <a:avLst/>
                <a:gdLst>
                  <a:gd name="T0" fmla="*/ 13 w 17"/>
                  <a:gd name="T1" fmla="*/ 0 h 17"/>
                  <a:gd name="T2" fmla="*/ 8 w 17"/>
                  <a:gd name="T3" fmla="*/ 1 h 17"/>
                  <a:gd name="T4" fmla="*/ 0 w 17"/>
                  <a:gd name="T5" fmla="*/ 11 h 17"/>
                  <a:gd name="T6" fmla="*/ 8 w 17"/>
                  <a:gd name="T7" fmla="*/ 16 h 17"/>
                  <a:gd name="T8" fmla="*/ 16 w 17"/>
                  <a:gd name="T9" fmla="*/ 4 h 17"/>
                  <a:gd name="T10" fmla="*/ 10 w 17"/>
                  <a:gd name="T11" fmla="*/ 5 h 17"/>
                  <a:gd name="T12" fmla="*/ 13 w 17"/>
                  <a:gd name="T13" fmla="*/ 0 h 17"/>
                  <a:gd name="T14" fmla="*/ 10 w 17"/>
                  <a:gd name="T15" fmla="*/ 0 h 17"/>
                  <a:gd name="T16" fmla="*/ 8 w 17"/>
                  <a:gd name="T17" fmla="*/ 1 h 17"/>
                  <a:gd name="T18" fmla="*/ 13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3" y="0"/>
                    </a:moveTo>
                    <a:lnTo>
                      <a:pt x="8" y="1"/>
                    </a:lnTo>
                    <a:lnTo>
                      <a:pt x="0" y="11"/>
                    </a:lnTo>
                    <a:lnTo>
                      <a:pt x="8" y="16"/>
                    </a:lnTo>
                    <a:lnTo>
                      <a:pt x="16" y="4"/>
                    </a:lnTo>
                    <a:lnTo>
                      <a:pt x="10" y="5"/>
                    </a:lnTo>
                    <a:lnTo>
                      <a:pt x="13" y="0"/>
                    </a:lnTo>
                    <a:lnTo>
                      <a:pt x="10" y="0"/>
                    </a:lnTo>
                    <a:lnTo>
                      <a:pt x="8" y="1"/>
                    </a:lnTo>
                    <a:lnTo>
                      <a:pt x="13"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3" name="Freeform 84"/>
              <p:cNvSpPr>
                <a:spLocks noChangeAspect="1"/>
              </p:cNvSpPr>
              <p:nvPr/>
            </p:nvSpPr>
            <p:spPr bwMode="auto">
              <a:xfrm>
                <a:off x="4649" y="1519"/>
                <a:ext cx="94" cy="85"/>
              </a:xfrm>
              <a:custGeom>
                <a:avLst/>
                <a:gdLst>
                  <a:gd name="T0" fmla="*/ 93 w 94"/>
                  <a:gd name="T1" fmla="*/ 69 h 85"/>
                  <a:gd name="T2" fmla="*/ 93 w 94"/>
                  <a:gd name="T3" fmla="*/ 84 h 85"/>
                  <a:gd name="T4" fmla="*/ 82 w 94"/>
                  <a:gd name="T5" fmla="*/ 82 h 85"/>
                  <a:gd name="T6" fmla="*/ 70 w 94"/>
                  <a:gd name="T7" fmla="*/ 81 h 85"/>
                  <a:gd name="T8" fmla="*/ 59 w 94"/>
                  <a:gd name="T9" fmla="*/ 78 h 85"/>
                  <a:gd name="T10" fmla="*/ 50 w 94"/>
                  <a:gd name="T11" fmla="*/ 75 h 85"/>
                  <a:gd name="T12" fmla="*/ 41 w 94"/>
                  <a:gd name="T13" fmla="*/ 72 h 85"/>
                  <a:gd name="T14" fmla="*/ 33 w 94"/>
                  <a:gd name="T15" fmla="*/ 68 h 85"/>
                  <a:gd name="T16" fmla="*/ 26 w 94"/>
                  <a:gd name="T17" fmla="*/ 64 h 85"/>
                  <a:gd name="T18" fmla="*/ 20 w 94"/>
                  <a:gd name="T19" fmla="*/ 58 h 85"/>
                  <a:gd name="T20" fmla="*/ 13 w 94"/>
                  <a:gd name="T21" fmla="*/ 52 h 85"/>
                  <a:gd name="T22" fmla="*/ 9 w 94"/>
                  <a:gd name="T23" fmla="*/ 47 h 85"/>
                  <a:gd name="T24" fmla="*/ 4 w 94"/>
                  <a:gd name="T25" fmla="*/ 37 h 85"/>
                  <a:gd name="T26" fmla="*/ 0 w 94"/>
                  <a:gd name="T27" fmla="*/ 25 h 85"/>
                  <a:gd name="T28" fmla="*/ 0 w 94"/>
                  <a:gd name="T29" fmla="*/ 0 h 85"/>
                  <a:gd name="T30" fmla="*/ 39 w 94"/>
                  <a:gd name="T31" fmla="*/ 47 h 85"/>
                  <a:gd name="T32" fmla="*/ 93 w 94"/>
                  <a:gd name="T33" fmla="*/ 69 h 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4"/>
                  <a:gd name="T52" fmla="*/ 0 h 85"/>
                  <a:gd name="T53" fmla="*/ 94 w 94"/>
                  <a:gd name="T54" fmla="*/ 85 h 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4" h="85">
                    <a:moveTo>
                      <a:pt x="93" y="69"/>
                    </a:moveTo>
                    <a:lnTo>
                      <a:pt x="93" y="84"/>
                    </a:lnTo>
                    <a:lnTo>
                      <a:pt x="82" y="82"/>
                    </a:lnTo>
                    <a:lnTo>
                      <a:pt x="70" y="81"/>
                    </a:lnTo>
                    <a:lnTo>
                      <a:pt x="59" y="78"/>
                    </a:lnTo>
                    <a:lnTo>
                      <a:pt x="50" y="75"/>
                    </a:lnTo>
                    <a:lnTo>
                      <a:pt x="41" y="72"/>
                    </a:lnTo>
                    <a:lnTo>
                      <a:pt x="33" y="68"/>
                    </a:lnTo>
                    <a:lnTo>
                      <a:pt x="26" y="64"/>
                    </a:lnTo>
                    <a:lnTo>
                      <a:pt x="20" y="58"/>
                    </a:lnTo>
                    <a:lnTo>
                      <a:pt x="13" y="52"/>
                    </a:lnTo>
                    <a:lnTo>
                      <a:pt x="9" y="47"/>
                    </a:lnTo>
                    <a:lnTo>
                      <a:pt x="4" y="37"/>
                    </a:lnTo>
                    <a:lnTo>
                      <a:pt x="0" y="25"/>
                    </a:lnTo>
                    <a:lnTo>
                      <a:pt x="0" y="0"/>
                    </a:lnTo>
                    <a:lnTo>
                      <a:pt x="39" y="47"/>
                    </a:lnTo>
                    <a:lnTo>
                      <a:pt x="93" y="69"/>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4" name="Freeform 85"/>
              <p:cNvSpPr>
                <a:spLocks noChangeAspect="1"/>
              </p:cNvSpPr>
              <p:nvPr/>
            </p:nvSpPr>
            <p:spPr bwMode="auto">
              <a:xfrm>
                <a:off x="4649" y="1519"/>
                <a:ext cx="92" cy="69"/>
              </a:xfrm>
              <a:custGeom>
                <a:avLst/>
                <a:gdLst>
                  <a:gd name="T0" fmla="*/ 91 w 92"/>
                  <a:gd name="T1" fmla="*/ 1 h 69"/>
                  <a:gd name="T2" fmla="*/ 91 w 92"/>
                  <a:gd name="T3" fmla="*/ 68 h 69"/>
                  <a:gd name="T4" fmla="*/ 72 w 92"/>
                  <a:gd name="T5" fmla="*/ 65 h 69"/>
                  <a:gd name="T6" fmla="*/ 56 w 92"/>
                  <a:gd name="T7" fmla="*/ 61 h 69"/>
                  <a:gd name="T8" fmla="*/ 45 w 92"/>
                  <a:gd name="T9" fmla="*/ 57 h 69"/>
                  <a:gd name="T10" fmla="*/ 30 w 92"/>
                  <a:gd name="T11" fmla="*/ 48 h 69"/>
                  <a:gd name="T12" fmla="*/ 19 w 92"/>
                  <a:gd name="T13" fmla="*/ 40 h 69"/>
                  <a:gd name="T14" fmla="*/ 11 w 92"/>
                  <a:gd name="T15" fmla="*/ 32 h 69"/>
                  <a:gd name="T16" fmla="*/ 6 w 92"/>
                  <a:gd name="T17" fmla="*/ 25 h 69"/>
                  <a:gd name="T18" fmla="*/ 4 w 92"/>
                  <a:gd name="T19" fmla="*/ 20 h 69"/>
                  <a:gd name="T20" fmla="*/ 2 w 92"/>
                  <a:gd name="T21" fmla="*/ 12 h 69"/>
                  <a:gd name="T22" fmla="*/ 0 w 92"/>
                  <a:gd name="T23" fmla="*/ 5 h 69"/>
                  <a:gd name="T24" fmla="*/ 2 w 92"/>
                  <a:gd name="T25" fmla="*/ 0 h 69"/>
                  <a:gd name="T26" fmla="*/ 91 w 92"/>
                  <a:gd name="T27" fmla="*/ 1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
                  <a:gd name="T43" fmla="*/ 0 h 69"/>
                  <a:gd name="T44" fmla="*/ 92 w 92"/>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 h="69">
                    <a:moveTo>
                      <a:pt x="91" y="1"/>
                    </a:moveTo>
                    <a:lnTo>
                      <a:pt x="91" y="68"/>
                    </a:lnTo>
                    <a:lnTo>
                      <a:pt x="72" y="65"/>
                    </a:lnTo>
                    <a:lnTo>
                      <a:pt x="56" y="61"/>
                    </a:lnTo>
                    <a:lnTo>
                      <a:pt x="45" y="57"/>
                    </a:lnTo>
                    <a:lnTo>
                      <a:pt x="30" y="48"/>
                    </a:lnTo>
                    <a:lnTo>
                      <a:pt x="19" y="40"/>
                    </a:lnTo>
                    <a:lnTo>
                      <a:pt x="11" y="32"/>
                    </a:lnTo>
                    <a:lnTo>
                      <a:pt x="6" y="25"/>
                    </a:lnTo>
                    <a:lnTo>
                      <a:pt x="4" y="20"/>
                    </a:lnTo>
                    <a:lnTo>
                      <a:pt x="2" y="12"/>
                    </a:lnTo>
                    <a:lnTo>
                      <a:pt x="0" y="5"/>
                    </a:lnTo>
                    <a:lnTo>
                      <a:pt x="2" y="0"/>
                    </a:lnTo>
                    <a:lnTo>
                      <a:pt x="91" y="1"/>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5" name="Freeform 86"/>
              <p:cNvSpPr>
                <a:spLocks noChangeAspect="1"/>
              </p:cNvSpPr>
              <p:nvPr/>
            </p:nvSpPr>
            <p:spPr bwMode="auto">
              <a:xfrm>
                <a:off x="4738" y="1520"/>
                <a:ext cx="17" cy="69"/>
              </a:xfrm>
              <a:custGeom>
                <a:avLst/>
                <a:gdLst>
                  <a:gd name="T0" fmla="*/ 4 w 17"/>
                  <a:gd name="T1" fmla="*/ 68 h 69"/>
                  <a:gd name="T2" fmla="*/ 13 w 17"/>
                  <a:gd name="T3" fmla="*/ 67 h 69"/>
                  <a:gd name="T4" fmla="*/ 16 w 17"/>
                  <a:gd name="T5" fmla="*/ 0 h 69"/>
                  <a:gd name="T6" fmla="*/ 0 w 17"/>
                  <a:gd name="T7" fmla="*/ 0 h 69"/>
                  <a:gd name="T8" fmla="*/ 0 w 17"/>
                  <a:gd name="T9" fmla="*/ 67 h 69"/>
                  <a:gd name="T10" fmla="*/ 9 w 17"/>
                  <a:gd name="T11" fmla="*/ 66 h 69"/>
                  <a:gd name="T12" fmla="*/ 4 w 17"/>
                  <a:gd name="T13" fmla="*/ 68 h 69"/>
                  <a:gd name="T14" fmla="*/ 13 w 17"/>
                  <a:gd name="T15" fmla="*/ 68 h 69"/>
                  <a:gd name="T16" fmla="*/ 13 w 17"/>
                  <a:gd name="T17" fmla="*/ 67 h 69"/>
                  <a:gd name="T18" fmla="*/ 4 w 17"/>
                  <a:gd name="T19" fmla="*/ 68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9"/>
                  <a:gd name="T32" fmla="*/ 17 w 17"/>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9">
                    <a:moveTo>
                      <a:pt x="4" y="68"/>
                    </a:moveTo>
                    <a:lnTo>
                      <a:pt x="13" y="67"/>
                    </a:lnTo>
                    <a:lnTo>
                      <a:pt x="16" y="0"/>
                    </a:lnTo>
                    <a:lnTo>
                      <a:pt x="0" y="0"/>
                    </a:lnTo>
                    <a:lnTo>
                      <a:pt x="0" y="67"/>
                    </a:lnTo>
                    <a:lnTo>
                      <a:pt x="9" y="66"/>
                    </a:lnTo>
                    <a:lnTo>
                      <a:pt x="4" y="68"/>
                    </a:lnTo>
                    <a:lnTo>
                      <a:pt x="13" y="68"/>
                    </a:lnTo>
                    <a:lnTo>
                      <a:pt x="13" y="67"/>
                    </a:lnTo>
                    <a:lnTo>
                      <a:pt x="4" y="68"/>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6" name="Freeform 87"/>
              <p:cNvSpPr>
                <a:spLocks noChangeAspect="1"/>
              </p:cNvSpPr>
              <p:nvPr/>
            </p:nvSpPr>
            <p:spPr bwMode="auto">
              <a:xfrm>
                <a:off x="4721" y="1584"/>
                <a:ext cx="20" cy="17"/>
              </a:xfrm>
              <a:custGeom>
                <a:avLst/>
                <a:gdLst>
                  <a:gd name="T0" fmla="*/ 0 w 20"/>
                  <a:gd name="T1" fmla="*/ 12 h 17"/>
                  <a:gd name="T2" fmla="*/ 0 w 20"/>
                  <a:gd name="T3" fmla="*/ 12 h 17"/>
                  <a:gd name="T4" fmla="*/ 17 w 20"/>
                  <a:gd name="T5" fmla="*/ 16 h 17"/>
                  <a:gd name="T6" fmla="*/ 19 w 20"/>
                  <a:gd name="T7" fmla="*/ 5 h 17"/>
                  <a:gd name="T8" fmla="*/ 2 w 20"/>
                  <a:gd name="T9" fmla="*/ 0 h 17"/>
                  <a:gd name="T10" fmla="*/ 2 w 20"/>
                  <a:gd name="T11" fmla="*/ 0 h 17"/>
                  <a:gd name="T12" fmla="*/ 0 w 20"/>
                  <a:gd name="T13" fmla="*/ 12 h 17"/>
                  <a:gd name="T14" fmla="*/ 0 w 20"/>
                  <a:gd name="T15" fmla="*/ 12 h 17"/>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7"/>
                  <a:gd name="T26" fmla="*/ 20 w 20"/>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7">
                    <a:moveTo>
                      <a:pt x="0" y="12"/>
                    </a:moveTo>
                    <a:lnTo>
                      <a:pt x="0" y="12"/>
                    </a:lnTo>
                    <a:lnTo>
                      <a:pt x="17" y="16"/>
                    </a:lnTo>
                    <a:lnTo>
                      <a:pt x="19" y="5"/>
                    </a:lnTo>
                    <a:lnTo>
                      <a:pt x="2" y="0"/>
                    </a:lnTo>
                    <a:lnTo>
                      <a:pt x="0" y="12"/>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7" name="Freeform 88"/>
              <p:cNvSpPr>
                <a:spLocks noChangeAspect="1"/>
              </p:cNvSpPr>
              <p:nvPr/>
            </p:nvSpPr>
            <p:spPr bwMode="auto">
              <a:xfrm>
                <a:off x="4705" y="1580"/>
                <a:ext cx="19" cy="17"/>
              </a:xfrm>
              <a:custGeom>
                <a:avLst/>
                <a:gdLst>
                  <a:gd name="T0" fmla="*/ 0 w 19"/>
                  <a:gd name="T1" fmla="*/ 5 h 17"/>
                  <a:gd name="T2" fmla="*/ 0 w 19"/>
                  <a:gd name="T3" fmla="*/ 5 h 17"/>
                  <a:gd name="T4" fmla="*/ 16 w 19"/>
                  <a:gd name="T5" fmla="*/ 16 h 17"/>
                  <a:gd name="T6" fmla="*/ 18 w 19"/>
                  <a:gd name="T7" fmla="*/ 8 h 17"/>
                  <a:gd name="T8" fmla="*/ 1 w 19"/>
                  <a:gd name="T9" fmla="*/ 0 h 17"/>
                  <a:gd name="T10" fmla="*/ 1 w 19"/>
                  <a:gd name="T11" fmla="*/ 0 h 17"/>
                  <a:gd name="T12" fmla="*/ 0 w 19"/>
                  <a:gd name="T13" fmla="*/ 5 h 17"/>
                  <a:gd name="T14" fmla="*/ 0 60000 65536"/>
                  <a:gd name="T15" fmla="*/ 0 60000 65536"/>
                  <a:gd name="T16" fmla="*/ 0 60000 65536"/>
                  <a:gd name="T17" fmla="*/ 0 60000 65536"/>
                  <a:gd name="T18" fmla="*/ 0 60000 65536"/>
                  <a:gd name="T19" fmla="*/ 0 60000 65536"/>
                  <a:gd name="T20" fmla="*/ 0 60000 65536"/>
                  <a:gd name="T21" fmla="*/ 0 w 19"/>
                  <a:gd name="T22" fmla="*/ 0 h 17"/>
                  <a:gd name="T23" fmla="*/ 19 w 1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7">
                    <a:moveTo>
                      <a:pt x="0" y="5"/>
                    </a:moveTo>
                    <a:lnTo>
                      <a:pt x="0" y="5"/>
                    </a:lnTo>
                    <a:lnTo>
                      <a:pt x="16" y="16"/>
                    </a:lnTo>
                    <a:lnTo>
                      <a:pt x="18" y="8"/>
                    </a:lnTo>
                    <a:lnTo>
                      <a:pt x="1" y="0"/>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8" name="Freeform 89"/>
              <p:cNvSpPr>
                <a:spLocks noChangeAspect="1"/>
              </p:cNvSpPr>
              <p:nvPr/>
            </p:nvSpPr>
            <p:spPr bwMode="auto">
              <a:xfrm>
                <a:off x="4692" y="1573"/>
                <a:ext cx="17" cy="17"/>
              </a:xfrm>
              <a:custGeom>
                <a:avLst/>
                <a:gdLst>
                  <a:gd name="T0" fmla="*/ 0 w 17"/>
                  <a:gd name="T1" fmla="*/ 5 h 17"/>
                  <a:gd name="T2" fmla="*/ 0 w 17"/>
                  <a:gd name="T3" fmla="*/ 7 h 17"/>
                  <a:gd name="T4" fmla="*/ 14 w 17"/>
                  <a:gd name="T5" fmla="*/ 16 h 17"/>
                  <a:gd name="T6" fmla="*/ 16 w 17"/>
                  <a:gd name="T7" fmla="*/ 11 h 17"/>
                  <a:gd name="T8" fmla="*/ 2 w 17"/>
                  <a:gd name="T9" fmla="*/ 0 h 17"/>
                  <a:gd name="T10" fmla="*/ 2 w 17"/>
                  <a:gd name="T11" fmla="*/ 1 h 17"/>
                  <a:gd name="T12" fmla="*/ 0 w 17"/>
                  <a:gd name="T13" fmla="*/ 5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5"/>
                    </a:moveTo>
                    <a:lnTo>
                      <a:pt x="0" y="7"/>
                    </a:lnTo>
                    <a:lnTo>
                      <a:pt x="14" y="16"/>
                    </a:lnTo>
                    <a:lnTo>
                      <a:pt x="16" y="11"/>
                    </a:lnTo>
                    <a:lnTo>
                      <a:pt x="2" y="0"/>
                    </a:lnTo>
                    <a:lnTo>
                      <a:pt x="2" y="1"/>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9" name="Freeform 90"/>
              <p:cNvSpPr>
                <a:spLocks noChangeAspect="1"/>
              </p:cNvSpPr>
              <p:nvPr/>
            </p:nvSpPr>
            <p:spPr bwMode="auto">
              <a:xfrm>
                <a:off x="4677" y="1566"/>
                <a:ext cx="18" cy="17"/>
              </a:xfrm>
              <a:custGeom>
                <a:avLst/>
                <a:gdLst>
                  <a:gd name="T0" fmla="*/ 0 w 18"/>
                  <a:gd name="T1" fmla="*/ 5 h 17"/>
                  <a:gd name="T2" fmla="*/ 2 w 18"/>
                  <a:gd name="T3" fmla="*/ 5 h 17"/>
                  <a:gd name="T4" fmla="*/ 15 w 18"/>
                  <a:gd name="T5" fmla="*/ 16 h 17"/>
                  <a:gd name="T6" fmla="*/ 17 w 18"/>
                  <a:gd name="T7" fmla="*/ 14 h 17"/>
                  <a:gd name="T8" fmla="*/ 4 w 18"/>
                  <a:gd name="T9" fmla="*/ 0 h 17"/>
                  <a:gd name="T10" fmla="*/ 4 w 18"/>
                  <a:gd name="T11" fmla="*/ 0 h 17"/>
                  <a:gd name="T12" fmla="*/ 0 w 18"/>
                  <a:gd name="T13" fmla="*/ 5 h 17"/>
                  <a:gd name="T14" fmla="*/ 0 60000 65536"/>
                  <a:gd name="T15" fmla="*/ 0 60000 65536"/>
                  <a:gd name="T16" fmla="*/ 0 60000 65536"/>
                  <a:gd name="T17" fmla="*/ 0 60000 65536"/>
                  <a:gd name="T18" fmla="*/ 0 60000 65536"/>
                  <a:gd name="T19" fmla="*/ 0 60000 65536"/>
                  <a:gd name="T20" fmla="*/ 0 60000 65536"/>
                  <a:gd name="T21" fmla="*/ 0 w 18"/>
                  <a:gd name="T22" fmla="*/ 0 h 17"/>
                  <a:gd name="T23" fmla="*/ 18 w 1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7">
                    <a:moveTo>
                      <a:pt x="0" y="5"/>
                    </a:moveTo>
                    <a:lnTo>
                      <a:pt x="2" y="5"/>
                    </a:lnTo>
                    <a:lnTo>
                      <a:pt x="15" y="16"/>
                    </a:lnTo>
                    <a:lnTo>
                      <a:pt x="17" y="14"/>
                    </a:lnTo>
                    <a:lnTo>
                      <a:pt x="4" y="0"/>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0" name="Freeform 91"/>
              <p:cNvSpPr>
                <a:spLocks noChangeAspect="1"/>
              </p:cNvSpPr>
              <p:nvPr/>
            </p:nvSpPr>
            <p:spPr bwMode="auto">
              <a:xfrm>
                <a:off x="4666" y="1559"/>
                <a:ext cx="17" cy="17"/>
              </a:xfrm>
              <a:custGeom>
                <a:avLst/>
                <a:gdLst>
                  <a:gd name="T0" fmla="*/ 0 w 17"/>
                  <a:gd name="T1" fmla="*/ 2 h 17"/>
                  <a:gd name="T2" fmla="*/ 0 w 17"/>
                  <a:gd name="T3" fmla="*/ 2 h 17"/>
                  <a:gd name="T4" fmla="*/ 11 w 17"/>
                  <a:gd name="T5" fmla="*/ 16 h 17"/>
                  <a:gd name="T6" fmla="*/ 16 w 17"/>
                  <a:gd name="T7" fmla="*/ 11 h 17"/>
                  <a:gd name="T8" fmla="*/ 3 w 17"/>
                  <a:gd name="T9" fmla="*/ 0 h 17"/>
                  <a:gd name="T10" fmla="*/ 3 w 17"/>
                  <a:gd name="T11" fmla="*/ 0 h 17"/>
                  <a:gd name="T12" fmla="*/ 0 w 17"/>
                  <a:gd name="T13" fmla="*/ 2 h 17"/>
                  <a:gd name="T14" fmla="*/ 0 w 17"/>
                  <a:gd name="T15" fmla="*/ 2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2"/>
                    </a:moveTo>
                    <a:lnTo>
                      <a:pt x="0" y="2"/>
                    </a:lnTo>
                    <a:lnTo>
                      <a:pt x="11" y="16"/>
                    </a:lnTo>
                    <a:lnTo>
                      <a:pt x="16" y="11"/>
                    </a:lnTo>
                    <a:lnTo>
                      <a:pt x="3" y="0"/>
                    </a:lnTo>
                    <a:lnTo>
                      <a:pt x="0" y="2"/>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1" name="Freeform 92"/>
              <p:cNvSpPr>
                <a:spLocks noChangeAspect="1"/>
              </p:cNvSpPr>
              <p:nvPr/>
            </p:nvSpPr>
            <p:spPr bwMode="auto">
              <a:xfrm>
                <a:off x="4658" y="1550"/>
                <a:ext cx="17" cy="17"/>
              </a:xfrm>
              <a:custGeom>
                <a:avLst/>
                <a:gdLst>
                  <a:gd name="T0" fmla="*/ 0 w 17"/>
                  <a:gd name="T1" fmla="*/ 4 h 17"/>
                  <a:gd name="T2" fmla="*/ 0 w 17"/>
                  <a:gd name="T3" fmla="*/ 4 h 17"/>
                  <a:gd name="T4" fmla="*/ 10 w 17"/>
                  <a:gd name="T5" fmla="*/ 16 h 17"/>
                  <a:gd name="T6" fmla="*/ 16 w 17"/>
                  <a:gd name="T7" fmla="*/ 14 h 17"/>
                  <a:gd name="T8" fmla="*/ 4 w 17"/>
                  <a:gd name="T9" fmla="*/ 0 h 17"/>
                  <a:gd name="T10" fmla="*/ 4 w 17"/>
                  <a:gd name="T11" fmla="*/ 0 h 17"/>
                  <a:gd name="T12" fmla="*/ 0 w 17"/>
                  <a:gd name="T13" fmla="*/ 4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4"/>
                    </a:moveTo>
                    <a:lnTo>
                      <a:pt x="0" y="4"/>
                    </a:lnTo>
                    <a:lnTo>
                      <a:pt x="10" y="16"/>
                    </a:lnTo>
                    <a:lnTo>
                      <a:pt x="16" y="14"/>
                    </a:lnTo>
                    <a:lnTo>
                      <a:pt x="4" y="0"/>
                    </a:lnTo>
                    <a:lnTo>
                      <a:pt x="0" y="4"/>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2" name="Freeform 93"/>
              <p:cNvSpPr>
                <a:spLocks noChangeAspect="1"/>
              </p:cNvSpPr>
              <p:nvPr/>
            </p:nvSpPr>
            <p:spPr bwMode="auto">
              <a:xfrm>
                <a:off x="4651" y="1543"/>
                <a:ext cx="17" cy="17"/>
              </a:xfrm>
              <a:custGeom>
                <a:avLst/>
                <a:gdLst>
                  <a:gd name="T0" fmla="*/ 0 w 17"/>
                  <a:gd name="T1" fmla="*/ 4 h 17"/>
                  <a:gd name="T2" fmla="*/ 2 w 17"/>
                  <a:gd name="T3" fmla="*/ 4 h 17"/>
                  <a:gd name="T4" fmla="*/ 11 w 17"/>
                  <a:gd name="T5" fmla="*/ 16 h 17"/>
                  <a:gd name="T6" fmla="*/ 16 w 17"/>
                  <a:gd name="T7" fmla="*/ 11 h 17"/>
                  <a:gd name="T8" fmla="*/ 7 w 17"/>
                  <a:gd name="T9" fmla="*/ 0 h 17"/>
                  <a:gd name="T10" fmla="*/ 7 w 17"/>
                  <a:gd name="T11" fmla="*/ 1 h 17"/>
                  <a:gd name="T12" fmla="*/ 0 w 17"/>
                  <a:gd name="T13" fmla="*/ 4 h 17"/>
                  <a:gd name="T14" fmla="*/ 0 w 17"/>
                  <a:gd name="T15" fmla="*/ 4 h 17"/>
                  <a:gd name="T16" fmla="*/ 2 w 17"/>
                  <a:gd name="T17" fmla="*/ 4 h 17"/>
                  <a:gd name="T18" fmla="*/ 0 w 17"/>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0" y="4"/>
                    </a:moveTo>
                    <a:lnTo>
                      <a:pt x="2" y="4"/>
                    </a:lnTo>
                    <a:lnTo>
                      <a:pt x="11" y="16"/>
                    </a:lnTo>
                    <a:lnTo>
                      <a:pt x="16" y="11"/>
                    </a:lnTo>
                    <a:lnTo>
                      <a:pt x="7" y="0"/>
                    </a:lnTo>
                    <a:lnTo>
                      <a:pt x="7" y="1"/>
                    </a:lnTo>
                    <a:lnTo>
                      <a:pt x="0" y="4"/>
                    </a:lnTo>
                    <a:lnTo>
                      <a:pt x="2" y="4"/>
                    </a:lnTo>
                    <a:lnTo>
                      <a:pt x="0" y="4"/>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3" name="Freeform 94"/>
              <p:cNvSpPr>
                <a:spLocks noChangeAspect="1"/>
              </p:cNvSpPr>
              <p:nvPr/>
            </p:nvSpPr>
            <p:spPr bwMode="auto">
              <a:xfrm>
                <a:off x="4651" y="1539"/>
                <a:ext cx="17" cy="17"/>
              </a:xfrm>
              <a:custGeom>
                <a:avLst/>
                <a:gdLst>
                  <a:gd name="T0" fmla="*/ 0 w 17"/>
                  <a:gd name="T1" fmla="*/ 1 h 17"/>
                  <a:gd name="T2" fmla="*/ 0 w 17"/>
                  <a:gd name="T3" fmla="*/ 1 h 17"/>
                  <a:gd name="T4" fmla="*/ 4 w 17"/>
                  <a:gd name="T5" fmla="*/ 16 h 17"/>
                  <a:gd name="T6" fmla="*/ 16 w 17"/>
                  <a:gd name="T7" fmla="*/ 16 h 17"/>
                  <a:gd name="T8" fmla="*/ 9 w 17"/>
                  <a:gd name="T9" fmla="*/ 0 h 17"/>
                  <a:gd name="T10" fmla="*/ 9 w 17"/>
                  <a:gd name="T11" fmla="*/ 0 h 17"/>
                  <a:gd name="T12" fmla="*/ 0 w 17"/>
                  <a:gd name="T13" fmla="*/ 1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
                    </a:moveTo>
                    <a:lnTo>
                      <a:pt x="0" y="1"/>
                    </a:lnTo>
                    <a:lnTo>
                      <a:pt x="4" y="16"/>
                    </a:lnTo>
                    <a:lnTo>
                      <a:pt x="16" y="16"/>
                    </a:lnTo>
                    <a:lnTo>
                      <a:pt x="9" y="0"/>
                    </a:lnTo>
                    <a:lnTo>
                      <a:pt x="0" y="1"/>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4" name="Freeform 95"/>
              <p:cNvSpPr>
                <a:spLocks noChangeAspect="1"/>
              </p:cNvSpPr>
              <p:nvPr/>
            </p:nvSpPr>
            <p:spPr bwMode="auto">
              <a:xfrm>
                <a:off x="4649" y="1531"/>
                <a:ext cx="17" cy="17"/>
              </a:xfrm>
              <a:custGeom>
                <a:avLst/>
                <a:gdLst>
                  <a:gd name="T0" fmla="*/ 0 w 17"/>
                  <a:gd name="T1" fmla="*/ 0 h 17"/>
                  <a:gd name="T2" fmla="*/ 0 w 17"/>
                  <a:gd name="T3" fmla="*/ 2 h 17"/>
                  <a:gd name="T4" fmla="*/ 6 w 17"/>
                  <a:gd name="T5" fmla="*/ 16 h 17"/>
                  <a:gd name="T6" fmla="*/ 16 w 17"/>
                  <a:gd name="T7" fmla="*/ 16 h 17"/>
                  <a:gd name="T8" fmla="*/ 9 w 17"/>
                  <a:gd name="T9" fmla="*/ 0 h 17"/>
                  <a:gd name="T10" fmla="*/ 9 w 17"/>
                  <a:gd name="T11" fmla="*/ 0 h 17"/>
                  <a:gd name="T12" fmla="*/ 0 w 17"/>
                  <a:gd name="T13" fmla="*/ 0 h 17"/>
                  <a:gd name="T14" fmla="*/ 0 w 17"/>
                  <a:gd name="T15" fmla="*/ 2 h 17"/>
                  <a:gd name="T16" fmla="*/ 0 w 17"/>
                  <a:gd name="T17" fmla="*/ 2 h 17"/>
                  <a:gd name="T18" fmla="*/ 0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0" y="0"/>
                    </a:moveTo>
                    <a:lnTo>
                      <a:pt x="0" y="2"/>
                    </a:lnTo>
                    <a:lnTo>
                      <a:pt x="6" y="16"/>
                    </a:lnTo>
                    <a:lnTo>
                      <a:pt x="16" y="16"/>
                    </a:lnTo>
                    <a:lnTo>
                      <a:pt x="9" y="0"/>
                    </a:lnTo>
                    <a:lnTo>
                      <a:pt x="0" y="0"/>
                    </a:lnTo>
                    <a:lnTo>
                      <a:pt x="0" y="2"/>
                    </a:lnTo>
                    <a:lnTo>
                      <a:pt x="0" y="0"/>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5" name="Freeform 96"/>
              <p:cNvSpPr>
                <a:spLocks noChangeAspect="1"/>
              </p:cNvSpPr>
              <p:nvPr/>
            </p:nvSpPr>
            <p:spPr bwMode="auto">
              <a:xfrm>
                <a:off x="4649" y="1524"/>
                <a:ext cx="17" cy="17"/>
              </a:xfrm>
              <a:custGeom>
                <a:avLst/>
                <a:gdLst>
                  <a:gd name="T0" fmla="*/ 0 w 17"/>
                  <a:gd name="T1" fmla="*/ 0 h 17"/>
                  <a:gd name="T2" fmla="*/ 0 w 17"/>
                  <a:gd name="T3" fmla="*/ 0 h 17"/>
                  <a:gd name="T4" fmla="*/ 0 w 17"/>
                  <a:gd name="T5" fmla="*/ 16 h 17"/>
                  <a:gd name="T6" fmla="*/ 16 w 17"/>
                  <a:gd name="T7" fmla="*/ 16 h 17"/>
                  <a:gd name="T8" fmla="*/ 11 w 17"/>
                  <a:gd name="T9" fmla="*/ 0 h 17"/>
                  <a:gd name="T10" fmla="*/ 11 w 17"/>
                  <a:gd name="T11" fmla="*/ 2 h 17"/>
                  <a:gd name="T12" fmla="*/ 0 w 17"/>
                  <a:gd name="T13" fmla="*/ 0 h 17"/>
                  <a:gd name="T14" fmla="*/ 0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0"/>
                    </a:moveTo>
                    <a:lnTo>
                      <a:pt x="0" y="0"/>
                    </a:lnTo>
                    <a:lnTo>
                      <a:pt x="0" y="16"/>
                    </a:lnTo>
                    <a:lnTo>
                      <a:pt x="16" y="16"/>
                    </a:lnTo>
                    <a:lnTo>
                      <a:pt x="11" y="0"/>
                    </a:lnTo>
                    <a:lnTo>
                      <a:pt x="11" y="2"/>
                    </a:lnTo>
                    <a:lnTo>
                      <a:pt x="0" y="0"/>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6" name="Freeform 97"/>
              <p:cNvSpPr>
                <a:spLocks noChangeAspect="1"/>
              </p:cNvSpPr>
              <p:nvPr/>
            </p:nvSpPr>
            <p:spPr bwMode="auto">
              <a:xfrm>
                <a:off x="4649" y="1519"/>
                <a:ext cx="17" cy="17"/>
              </a:xfrm>
              <a:custGeom>
                <a:avLst/>
                <a:gdLst>
                  <a:gd name="T0" fmla="*/ 9 w 17"/>
                  <a:gd name="T1" fmla="*/ 0 h 17"/>
                  <a:gd name="T2" fmla="*/ 2 w 17"/>
                  <a:gd name="T3" fmla="*/ 1 h 17"/>
                  <a:gd name="T4" fmla="*/ 0 w 17"/>
                  <a:gd name="T5" fmla="*/ 14 h 17"/>
                  <a:gd name="T6" fmla="*/ 11 w 17"/>
                  <a:gd name="T7" fmla="*/ 16 h 17"/>
                  <a:gd name="T8" fmla="*/ 16 w 17"/>
                  <a:gd name="T9" fmla="*/ 2 h 17"/>
                  <a:gd name="T10" fmla="*/ 9 w 17"/>
                  <a:gd name="T11" fmla="*/ 5 h 17"/>
                  <a:gd name="T12" fmla="*/ 9 w 17"/>
                  <a:gd name="T13" fmla="*/ 0 h 17"/>
                  <a:gd name="T14" fmla="*/ 2 w 17"/>
                  <a:gd name="T15" fmla="*/ 0 h 17"/>
                  <a:gd name="T16" fmla="*/ 2 w 17"/>
                  <a:gd name="T17" fmla="*/ 1 h 17"/>
                  <a:gd name="T18" fmla="*/ 9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9" y="0"/>
                    </a:moveTo>
                    <a:lnTo>
                      <a:pt x="2" y="1"/>
                    </a:lnTo>
                    <a:lnTo>
                      <a:pt x="0" y="14"/>
                    </a:lnTo>
                    <a:lnTo>
                      <a:pt x="11" y="16"/>
                    </a:lnTo>
                    <a:lnTo>
                      <a:pt x="16" y="2"/>
                    </a:lnTo>
                    <a:lnTo>
                      <a:pt x="9" y="5"/>
                    </a:lnTo>
                    <a:lnTo>
                      <a:pt x="9" y="0"/>
                    </a:lnTo>
                    <a:lnTo>
                      <a:pt x="2" y="0"/>
                    </a:lnTo>
                    <a:lnTo>
                      <a:pt x="2" y="1"/>
                    </a:lnTo>
                    <a:lnTo>
                      <a:pt x="9" y="0"/>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7" name="Freeform 98"/>
              <p:cNvSpPr>
                <a:spLocks noChangeAspect="1"/>
              </p:cNvSpPr>
              <p:nvPr/>
            </p:nvSpPr>
            <p:spPr bwMode="auto">
              <a:xfrm>
                <a:off x="4651" y="1519"/>
                <a:ext cx="92" cy="17"/>
              </a:xfrm>
              <a:custGeom>
                <a:avLst/>
                <a:gdLst>
                  <a:gd name="T0" fmla="*/ 91 w 92"/>
                  <a:gd name="T1" fmla="*/ 10 h 17"/>
                  <a:gd name="T2" fmla="*/ 89 w 92"/>
                  <a:gd name="T3" fmla="*/ 2 h 17"/>
                  <a:gd name="T4" fmla="*/ 0 w 92"/>
                  <a:gd name="T5" fmla="*/ 0 h 17"/>
                  <a:gd name="T6" fmla="*/ 0 w 92"/>
                  <a:gd name="T7" fmla="*/ 14 h 17"/>
                  <a:gd name="T8" fmla="*/ 89 w 92"/>
                  <a:gd name="T9" fmla="*/ 16 h 17"/>
                  <a:gd name="T10" fmla="*/ 87 w 92"/>
                  <a:gd name="T11" fmla="*/ 10 h 17"/>
                  <a:gd name="T12" fmla="*/ 91 w 92"/>
                  <a:gd name="T13" fmla="*/ 10 h 17"/>
                  <a:gd name="T14" fmla="*/ 91 w 92"/>
                  <a:gd name="T15" fmla="*/ 2 h 17"/>
                  <a:gd name="T16" fmla="*/ 89 w 92"/>
                  <a:gd name="T17" fmla="*/ 2 h 17"/>
                  <a:gd name="T18" fmla="*/ 91 w 92"/>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17"/>
                  <a:gd name="T32" fmla="*/ 92 w 92"/>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17">
                    <a:moveTo>
                      <a:pt x="91" y="10"/>
                    </a:moveTo>
                    <a:lnTo>
                      <a:pt x="89" y="2"/>
                    </a:lnTo>
                    <a:lnTo>
                      <a:pt x="0" y="0"/>
                    </a:lnTo>
                    <a:lnTo>
                      <a:pt x="0" y="14"/>
                    </a:lnTo>
                    <a:lnTo>
                      <a:pt x="89" y="16"/>
                    </a:lnTo>
                    <a:lnTo>
                      <a:pt x="87" y="10"/>
                    </a:lnTo>
                    <a:lnTo>
                      <a:pt x="91" y="10"/>
                    </a:lnTo>
                    <a:lnTo>
                      <a:pt x="91" y="2"/>
                    </a:lnTo>
                    <a:lnTo>
                      <a:pt x="89" y="2"/>
                    </a:lnTo>
                    <a:lnTo>
                      <a:pt x="91" y="10"/>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8" name="Freeform 99"/>
              <p:cNvSpPr>
                <a:spLocks noChangeAspect="1"/>
              </p:cNvSpPr>
              <p:nvPr/>
            </p:nvSpPr>
            <p:spPr bwMode="auto">
              <a:xfrm>
                <a:off x="4747" y="1516"/>
                <a:ext cx="107" cy="69"/>
              </a:xfrm>
              <a:custGeom>
                <a:avLst/>
                <a:gdLst>
                  <a:gd name="T0" fmla="*/ 0 w 107"/>
                  <a:gd name="T1" fmla="*/ 0 h 69"/>
                  <a:gd name="T2" fmla="*/ 0 w 107"/>
                  <a:gd name="T3" fmla="*/ 18 h 69"/>
                  <a:gd name="T4" fmla="*/ 65 w 107"/>
                  <a:gd name="T5" fmla="*/ 68 h 69"/>
                  <a:gd name="T6" fmla="*/ 73 w 107"/>
                  <a:gd name="T7" fmla="*/ 64 h 69"/>
                  <a:gd name="T8" fmla="*/ 82 w 107"/>
                  <a:gd name="T9" fmla="*/ 58 h 69"/>
                  <a:gd name="T10" fmla="*/ 87 w 107"/>
                  <a:gd name="T11" fmla="*/ 52 h 69"/>
                  <a:gd name="T12" fmla="*/ 91 w 107"/>
                  <a:gd name="T13" fmla="*/ 50 h 69"/>
                  <a:gd name="T14" fmla="*/ 95 w 107"/>
                  <a:gd name="T15" fmla="*/ 45 h 69"/>
                  <a:gd name="T16" fmla="*/ 99 w 107"/>
                  <a:gd name="T17" fmla="*/ 40 h 69"/>
                  <a:gd name="T18" fmla="*/ 102 w 107"/>
                  <a:gd name="T19" fmla="*/ 33 h 69"/>
                  <a:gd name="T20" fmla="*/ 104 w 107"/>
                  <a:gd name="T21" fmla="*/ 27 h 69"/>
                  <a:gd name="T22" fmla="*/ 106 w 107"/>
                  <a:gd name="T23" fmla="*/ 11 h 69"/>
                  <a:gd name="T24" fmla="*/ 91 w 107"/>
                  <a:gd name="T25" fmla="*/ 28 h 69"/>
                  <a:gd name="T26" fmla="*/ 84 w 107"/>
                  <a:gd name="T27" fmla="*/ 31 h 69"/>
                  <a:gd name="T28" fmla="*/ 76 w 107"/>
                  <a:gd name="T29" fmla="*/ 40 h 69"/>
                  <a:gd name="T30" fmla="*/ 69 w 107"/>
                  <a:gd name="T31" fmla="*/ 43 h 69"/>
                  <a:gd name="T32" fmla="*/ 0 w 107"/>
                  <a:gd name="T33" fmla="*/ 0 h 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7"/>
                  <a:gd name="T52" fmla="*/ 0 h 69"/>
                  <a:gd name="T53" fmla="*/ 107 w 107"/>
                  <a:gd name="T54" fmla="*/ 69 h 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7" h="69">
                    <a:moveTo>
                      <a:pt x="0" y="0"/>
                    </a:moveTo>
                    <a:lnTo>
                      <a:pt x="0" y="18"/>
                    </a:lnTo>
                    <a:lnTo>
                      <a:pt x="65" y="68"/>
                    </a:lnTo>
                    <a:lnTo>
                      <a:pt x="73" y="64"/>
                    </a:lnTo>
                    <a:lnTo>
                      <a:pt x="82" y="58"/>
                    </a:lnTo>
                    <a:lnTo>
                      <a:pt x="87" y="52"/>
                    </a:lnTo>
                    <a:lnTo>
                      <a:pt x="91" y="50"/>
                    </a:lnTo>
                    <a:lnTo>
                      <a:pt x="95" y="45"/>
                    </a:lnTo>
                    <a:lnTo>
                      <a:pt x="99" y="40"/>
                    </a:lnTo>
                    <a:lnTo>
                      <a:pt x="102" y="33"/>
                    </a:lnTo>
                    <a:lnTo>
                      <a:pt x="104" y="27"/>
                    </a:lnTo>
                    <a:lnTo>
                      <a:pt x="106" y="11"/>
                    </a:lnTo>
                    <a:lnTo>
                      <a:pt x="91" y="28"/>
                    </a:lnTo>
                    <a:lnTo>
                      <a:pt x="84" y="31"/>
                    </a:lnTo>
                    <a:lnTo>
                      <a:pt x="76" y="40"/>
                    </a:lnTo>
                    <a:lnTo>
                      <a:pt x="69" y="43"/>
                    </a:lnTo>
                    <a:lnTo>
                      <a:pt x="0" y="0"/>
                    </a:lnTo>
                  </a:path>
                </a:pathLst>
              </a:custGeom>
              <a:solidFill>
                <a:srgbClr val="EF8E2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9" name="Freeform 100"/>
              <p:cNvSpPr>
                <a:spLocks noChangeAspect="1"/>
              </p:cNvSpPr>
              <p:nvPr/>
            </p:nvSpPr>
            <p:spPr bwMode="auto">
              <a:xfrm>
                <a:off x="4751" y="1519"/>
                <a:ext cx="99" cy="50"/>
              </a:xfrm>
              <a:custGeom>
                <a:avLst/>
                <a:gdLst>
                  <a:gd name="T0" fmla="*/ 98 w 99"/>
                  <a:gd name="T1" fmla="*/ 15 h 50"/>
                  <a:gd name="T2" fmla="*/ 98 w 99"/>
                  <a:gd name="T3" fmla="*/ 8 h 50"/>
                  <a:gd name="T4" fmla="*/ 0 w 99"/>
                  <a:gd name="T5" fmla="*/ 0 h 50"/>
                  <a:gd name="T6" fmla="*/ 63 w 99"/>
                  <a:gd name="T7" fmla="*/ 49 h 50"/>
                  <a:gd name="T8" fmla="*/ 72 w 99"/>
                  <a:gd name="T9" fmla="*/ 45 h 50"/>
                  <a:gd name="T10" fmla="*/ 80 w 99"/>
                  <a:gd name="T11" fmla="*/ 41 h 50"/>
                  <a:gd name="T12" fmla="*/ 85 w 99"/>
                  <a:gd name="T13" fmla="*/ 35 h 50"/>
                  <a:gd name="T14" fmla="*/ 91 w 99"/>
                  <a:gd name="T15" fmla="*/ 30 h 50"/>
                  <a:gd name="T16" fmla="*/ 95 w 99"/>
                  <a:gd name="T17" fmla="*/ 24 h 50"/>
                  <a:gd name="T18" fmla="*/ 98 w 99"/>
                  <a:gd name="T19" fmla="*/ 15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9"/>
                  <a:gd name="T31" fmla="*/ 0 h 50"/>
                  <a:gd name="T32" fmla="*/ 99 w 99"/>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9" h="50">
                    <a:moveTo>
                      <a:pt x="98" y="15"/>
                    </a:moveTo>
                    <a:lnTo>
                      <a:pt x="98" y="8"/>
                    </a:lnTo>
                    <a:lnTo>
                      <a:pt x="0" y="0"/>
                    </a:lnTo>
                    <a:lnTo>
                      <a:pt x="63" y="49"/>
                    </a:lnTo>
                    <a:lnTo>
                      <a:pt x="72" y="45"/>
                    </a:lnTo>
                    <a:lnTo>
                      <a:pt x="80" y="41"/>
                    </a:lnTo>
                    <a:lnTo>
                      <a:pt x="85" y="35"/>
                    </a:lnTo>
                    <a:lnTo>
                      <a:pt x="91" y="30"/>
                    </a:lnTo>
                    <a:lnTo>
                      <a:pt x="95" y="24"/>
                    </a:lnTo>
                    <a:lnTo>
                      <a:pt x="98" y="15"/>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0" name="Freeform 101"/>
              <p:cNvSpPr>
                <a:spLocks noChangeAspect="1"/>
              </p:cNvSpPr>
              <p:nvPr/>
            </p:nvSpPr>
            <p:spPr bwMode="auto">
              <a:xfrm>
                <a:off x="4847" y="1526"/>
                <a:ext cx="17" cy="17"/>
              </a:xfrm>
              <a:custGeom>
                <a:avLst/>
                <a:gdLst>
                  <a:gd name="T0" fmla="*/ 8 w 17"/>
                  <a:gd name="T1" fmla="*/ 5 h 17"/>
                  <a:gd name="T2" fmla="*/ 2 w 17"/>
                  <a:gd name="T3" fmla="*/ 4 h 17"/>
                  <a:gd name="T4" fmla="*/ 0 w 17"/>
                  <a:gd name="T5" fmla="*/ 16 h 17"/>
                  <a:gd name="T6" fmla="*/ 11 w 17"/>
                  <a:gd name="T7" fmla="*/ 16 h 17"/>
                  <a:gd name="T8" fmla="*/ 16 w 17"/>
                  <a:gd name="T9" fmla="*/ 4 h 17"/>
                  <a:gd name="T10" fmla="*/ 8 w 17"/>
                  <a:gd name="T11" fmla="*/ 0 h 17"/>
                  <a:gd name="T12" fmla="*/ 16 w 17"/>
                  <a:gd name="T13" fmla="*/ 4 h 17"/>
                  <a:gd name="T14" fmla="*/ 16 w 17"/>
                  <a:gd name="T15" fmla="*/ 0 h 17"/>
                  <a:gd name="T16" fmla="*/ 8 w 17"/>
                  <a:gd name="T17" fmla="*/ 0 h 17"/>
                  <a:gd name="T18" fmla="*/ 8 w 17"/>
                  <a:gd name="T19" fmla="*/ 5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5"/>
                    </a:moveTo>
                    <a:lnTo>
                      <a:pt x="2" y="4"/>
                    </a:lnTo>
                    <a:lnTo>
                      <a:pt x="0" y="16"/>
                    </a:lnTo>
                    <a:lnTo>
                      <a:pt x="11" y="16"/>
                    </a:lnTo>
                    <a:lnTo>
                      <a:pt x="16" y="4"/>
                    </a:lnTo>
                    <a:lnTo>
                      <a:pt x="8" y="0"/>
                    </a:lnTo>
                    <a:lnTo>
                      <a:pt x="16" y="4"/>
                    </a:lnTo>
                    <a:lnTo>
                      <a:pt x="16" y="0"/>
                    </a:lnTo>
                    <a:lnTo>
                      <a:pt x="8" y="0"/>
                    </a:lnTo>
                    <a:lnTo>
                      <a:pt x="8" y="5"/>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1" name="Freeform 102"/>
              <p:cNvSpPr>
                <a:spLocks noChangeAspect="1"/>
              </p:cNvSpPr>
              <p:nvPr/>
            </p:nvSpPr>
            <p:spPr bwMode="auto">
              <a:xfrm>
                <a:off x="4745" y="1516"/>
                <a:ext cx="105" cy="17"/>
              </a:xfrm>
              <a:custGeom>
                <a:avLst/>
                <a:gdLst>
                  <a:gd name="T0" fmla="*/ 8 w 105"/>
                  <a:gd name="T1" fmla="*/ 1 h 17"/>
                  <a:gd name="T2" fmla="*/ 6 w 105"/>
                  <a:gd name="T3" fmla="*/ 4 h 17"/>
                  <a:gd name="T4" fmla="*/ 104 w 105"/>
                  <a:gd name="T5" fmla="*/ 16 h 17"/>
                  <a:gd name="T6" fmla="*/ 104 w 105"/>
                  <a:gd name="T7" fmla="*/ 12 h 17"/>
                  <a:gd name="T8" fmla="*/ 6 w 105"/>
                  <a:gd name="T9" fmla="*/ 1 h 17"/>
                  <a:gd name="T10" fmla="*/ 4 w 105"/>
                  <a:gd name="T11" fmla="*/ 4 h 17"/>
                  <a:gd name="T12" fmla="*/ 6 w 105"/>
                  <a:gd name="T13" fmla="*/ 1 h 17"/>
                  <a:gd name="T14" fmla="*/ 0 w 105"/>
                  <a:gd name="T15" fmla="*/ 0 h 17"/>
                  <a:gd name="T16" fmla="*/ 4 w 105"/>
                  <a:gd name="T17" fmla="*/ 4 h 17"/>
                  <a:gd name="T18" fmla="*/ 8 w 105"/>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
                  <a:gd name="T31" fmla="*/ 0 h 17"/>
                  <a:gd name="T32" fmla="*/ 105 w 105"/>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 h="17">
                    <a:moveTo>
                      <a:pt x="8" y="1"/>
                    </a:moveTo>
                    <a:lnTo>
                      <a:pt x="6" y="4"/>
                    </a:lnTo>
                    <a:lnTo>
                      <a:pt x="104" y="16"/>
                    </a:lnTo>
                    <a:lnTo>
                      <a:pt x="104" y="12"/>
                    </a:lnTo>
                    <a:lnTo>
                      <a:pt x="6" y="1"/>
                    </a:lnTo>
                    <a:lnTo>
                      <a:pt x="4" y="4"/>
                    </a:lnTo>
                    <a:lnTo>
                      <a:pt x="6" y="1"/>
                    </a:lnTo>
                    <a:lnTo>
                      <a:pt x="0" y="0"/>
                    </a:lnTo>
                    <a:lnTo>
                      <a:pt x="4" y="4"/>
                    </a:lnTo>
                    <a:lnTo>
                      <a:pt x="8" y="1"/>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2" name="Freeform 103"/>
              <p:cNvSpPr>
                <a:spLocks noChangeAspect="1"/>
              </p:cNvSpPr>
              <p:nvPr/>
            </p:nvSpPr>
            <p:spPr bwMode="auto">
              <a:xfrm>
                <a:off x="4749" y="1517"/>
                <a:ext cx="68" cy="54"/>
              </a:xfrm>
              <a:custGeom>
                <a:avLst/>
                <a:gdLst>
                  <a:gd name="T0" fmla="*/ 63 w 68"/>
                  <a:gd name="T1" fmla="*/ 50 h 54"/>
                  <a:gd name="T2" fmla="*/ 67 w 68"/>
                  <a:gd name="T3" fmla="*/ 50 h 54"/>
                  <a:gd name="T4" fmla="*/ 4 w 68"/>
                  <a:gd name="T5" fmla="*/ 0 h 54"/>
                  <a:gd name="T6" fmla="*/ 0 w 68"/>
                  <a:gd name="T7" fmla="*/ 3 h 54"/>
                  <a:gd name="T8" fmla="*/ 63 w 68"/>
                  <a:gd name="T9" fmla="*/ 53 h 54"/>
                  <a:gd name="T10" fmla="*/ 65 w 68"/>
                  <a:gd name="T11" fmla="*/ 53 h 54"/>
                  <a:gd name="T12" fmla="*/ 63 w 68"/>
                  <a:gd name="T13" fmla="*/ 53 h 54"/>
                  <a:gd name="T14" fmla="*/ 63 w 68"/>
                  <a:gd name="T15" fmla="*/ 53 h 54"/>
                  <a:gd name="T16" fmla="*/ 65 w 68"/>
                  <a:gd name="T17" fmla="*/ 53 h 54"/>
                  <a:gd name="T18" fmla="*/ 63 w 68"/>
                  <a:gd name="T19" fmla="*/ 5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54"/>
                  <a:gd name="T32" fmla="*/ 68 w 68"/>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54">
                    <a:moveTo>
                      <a:pt x="63" y="50"/>
                    </a:moveTo>
                    <a:lnTo>
                      <a:pt x="67" y="50"/>
                    </a:lnTo>
                    <a:lnTo>
                      <a:pt x="4" y="0"/>
                    </a:lnTo>
                    <a:lnTo>
                      <a:pt x="0" y="3"/>
                    </a:lnTo>
                    <a:lnTo>
                      <a:pt x="63" y="53"/>
                    </a:lnTo>
                    <a:lnTo>
                      <a:pt x="65" y="53"/>
                    </a:lnTo>
                    <a:lnTo>
                      <a:pt x="63" y="53"/>
                    </a:lnTo>
                    <a:lnTo>
                      <a:pt x="65" y="53"/>
                    </a:lnTo>
                    <a:lnTo>
                      <a:pt x="63" y="50"/>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3" name="Freeform 104"/>
              <p:cNvSpPr>
                <a:spLocks noChangeAspect="1"/>
              </p:cNvSpPr>
              <p:nvPr/>
            </p:nvSpPr>
            <p:spPr bwMode="auto">
              <a:xfrm>
                <a:off x="4812" y="1563"/>
                <a:ext cx="17" cy="17"/>
              </a:xfrm>
              <a:custGeom>
                <a:avLst/>
                <a:gdLst>
                  <a:gd name="T0" fmla="*/ 13 w 17"/>
                  <a:gd name="T1" fmla="*/ 1 h 17"/>
                  <a:gd name="T2" fmla="*/ 13 w 17"/>
                  <a:gd name="T3" fmla="*/ 0 h 17"/>
                  <a:gd name="T4" fmla="*/ 0 w 17"/>
                  <a:gd name="T5" fmla="*/ 10 h 17"/>
                  <a:gd name="T6" fmla="*/ 4 w 17"/>
                  <a:gd name="T7" fmla="*/ 16 h 17"/>
                  <a:gd name="T8" fmla="*/ 16 w 17"/>
                  <a:gd name="T9" fmla="*/ 7 h 17"/>
                  <a:gd name="T10" fmla="*/ 16 w 17"/>
                  <a:gd name="T11" fmla="*/ 5 h 17"/>
                  <a:gd name="T12" fmla="*/ 13 w 17"/>
                  <a:gd name="T13" fmla="*/ 1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3" y="1"/>
                    </a:moveTo>
                    <a:lnTo>
                      <a:pt x="13" y="0"/>
                    </a:lnTo>
                    <a:lnTo>
                      <a:pt x="0" y="10"/>
                    </a:lnTo>
                    <a:lnTo>
                      <a:pt x="4" y="16"/>
                    </a:lnTo>
                    <a:lnTo>
                      <a:pt x="16" y="7"/>
                    </a:lnTo>
                    <a:lnTo>
                      <a:pt x="16" y="5"/>
                    </a:lnTo>
                    <a:lnTo>
                      <a:pt x="13" y="1"/>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4" name="Freeform 105"/>
              <p:cNvSpPr>
                <a:spLocks noChangeAspect="1"/>
              </p:cNvSpPr>
              <p:nvPr/>
            </p:nvSpPr>
            <p:spPr bwMode="auto">
              <a:xfrm>
                <a:off x="4823" y="1559"/>
                <a:ext cx="17" cy="17"/>
              </a:xfrm>
              <a:custGeom>
                <a:avLst/>
                <a:gdLst>
                  <a:gd name="T0" fmla="*/ 11 w 17"/>
                  <a:gd name="T1" fmla="*/ 1 h 17"/>
                  <a:gd name="T2" fmla="*/ 11 w 17"/>
                  <a:gd name="T3" fmla="*/ 0 h 17"/>
                  <a:gd name="T4" fmla="*/ 0 w 17"/>
                  <a:gd name="T5" fmla="*/ 11 h 17"/>
                  <a:gd name="T6" fmla="*/ 2 w 17"/>
                  <a:gd name="T7" fmla="*/ 16 h 17"/>
                  <a:gd name="T8" fmla="*/ 13 w 17"/>
                  <a:gd name="T9" fmla="*/ 5 h 17"/>
                  <a:gd name="T10" fmla="*/ 16 w 17"/>
                  <a:gd name="T11" fmla="*/ 2 h 17"/>
                  <a:gd name="T12" fmla="*/ 13 w 17"/>
                  <a:gd name="T13" fmla="*/ 5 h 17"/>
                  <a:gd name="T14" fmla="*/ 16 w 17"/>
                  <a:gd name="T15" fmla="*/ 5 h 17"/>
                  <a:gd name="T16" fmla="*/ 16 w 17"/>
                  <a:gd name="T17" fmla="*/ 2 h 17"/>
                  <a:gd name="T18" fmla="*/ 11 w 17"/>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1" y="1"/>
                    </a:moveTo>
                    <a:lnTo>
                      <a:pt x="11" y="0"/>
                    </a:lnTo>
                    <a:lnTo>
                      <a:pt x="0" y="11"/>
                    </a:lnTo>
                    <a:lnTo>
                      <a:pt x="2" y="16"/>
                    </a:lnTo>
                    <a:lnTo>
                      <a:pt x="13" y="5"/>
                    </a:lnTo>
                    <a:lnTo>
                      <a:pt x="16" y="2"/>
                    </a:lnTo>
                    <a:lnTo>
                      <a:pt x="13" y="5"/>
                    </a:lnTo>
                    <a:lnTo>
                      <a:pt x="16" y="5"/>
                    </a:lnTo>
                    <a:lnTo>
                      <a:pt x="16" y="2"/>
                    </a:lnTo>
                    <a:lnTo>
                      <a:pt x="11" y="1"/>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5" name="Freeform 106"/>
              <p:cNvSpPr>
                <a:spLocks noChangeAspect="1"/>
              </p:cNvSpPr>
              <p:nvPr/>
            </p:nvSpPr>
            <p:spPr bwMode="auto">
              <a:xfrm>
                <a:off x="4831" y="1554"/>
                <a:ext cx="17" cy="17"/>
              </a:xfrm>
              <a:custGeom>
                <a:avLst/>
                <a:gdLst>
                  <a:gd name="T0" fmla="*/ 9 w 17"/>
                  <a:gd name="T1" fmla="*/ 0 h 17"/>
                  <a:gd name="T2" fmla="*/ 9 w 17"/>
                  <a:gd name="T3" fmla="*/ 0 h 17"/>
                  <a:gd name="T4" fmla="*/ 0 w 17"/>
                  <a:gd name="T5" fmla="*/ 13 h 17"/>
                  <a:gd name="T6" fmla="*/ 5 w 17"/>
                  <a:gd name="T7" fmla="*/ 16 h 17"/>
                  <a:gd name="T8" fmla="*/ 16 w 17"/>
                  <a:gd name="T9" fmla="*/ 4 h 17"/>
                  <a:gd name="T10" fmla="*/ 16 w 17"/>
                  <a:gd name="T11" fmla="*/ 4 h 17"/>
                  <a:gd name="T12" fmla="*/ 9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9" y="0"/>
                    </a:moveTo>
                    <a:lnTo>
                      <a:pt x="9" y="0"/>
                    </a:lnTo>
                    <a:lnTo>
                      <a:pt x="0" y="13"/>
                    </a:lnTo>
                    <a:lnTo>
                      <a:pt x="5" y="16"/>
                    </a:lnTo>
                    <a:lnTo>
                      <a:pt x="16" y="4"/>
                    </a:lnTo>
                    <a:lnTo>
                      <a:pt x="9" y="0"/>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6" name="Freeform 107"/>
              <p:cNvSpPr>
                <a:spLocks noChangeAspect="1"/>
              </p:cNvSpPr>
              <p:nvPr/>
            </p:nvSpPr>
            <p:spPr bwMode="auto">
              <a:xfrm>
                <a:off x="4834" y="1549"/>
                <a:ext cx="17" cy="17"/>
              </a:xfrm>
              <a:custGeom>
                <a:avLst/>
                <a:gdLst>
                  <a:gd name="T0" fmla="*/ 10 w 17"/>
                  <a:gd name="T1" fmla="*/ 0 h 17"/>
                  <a:gd name="T2" fmla="*/ 10 w 17"/>
                  <a:gd name="T3" fmla="*/ 0 h 17"/>
                  <a:gd name="T4" fmla="*/ 0 w 17"/>
                  <a:gd name="T5" fmla="*/ 11 h 17"/>
                  <a:gd name="T6" fmla="*/ 6 w 17"/>
                  <a:gd name="T7" fmla="*/ 16 h 17"/>
                  <a:gd name="T8" fmla="*/ 16 w 17"/>
                  <a:gd name="T9" fmla="*/ 2 h 17"/>
                  <a:gd name="T10" fmla="*/ 16 w 17"/>
                  <a:gd name="T11" fmla="*/ 2 h 17"/>
                  <a:gd name="T12" fmla="*/ 1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0" y="0"/>
                    </a:moveTo>
                    <a:lnTo>
                      <a:pt x="10" y="0"/>
                    </a:lnTo>
                    <a:lnTo>
                      <a:pt x="0" y="11"/>
                    </a:lnTo>
                    <a:lnTo>
                      <a:pt x="6" y="16"/>
                    </a:lnTo>
                    <a:lnTo>
                      <a:pt x="16" y="2"/>
                    </a:lnTo>
                    <a:lnTo>
                      <a:pt x="10" y="0"/>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7" name="Freeform 108"/>
              <p:cNvSpPr>
                <a:spLocks noChangeAspect="1"/>
              </p:cNvSpPr>
              <p:nvPr/>
            </p:nvSpPr>
            <p:spPr bwMode="auto">
              <a:xfrm>
                <a:off x="4840" y="1543"/>
                <a:ext cx="17" cy="17"/>
              </a:xfrm>
              <a:custGeom>
                <a:avLst/>
                <a:gdLst>
                  <a:gd name="T0" fmla="*/ 7 w 17"/>
                  <a:gd name="T1" fmla="*/ 0 h 17"/>
                  <a:gd name="T2" fmla="*/ 7 w 17"/>
                  <a:gd name="T3" fmla="*/ 0 h 17"/>
                  <a:gd name="T4" fmla="*/ 0 w 17"/>
                  <a:gd name="T5" fmla="*/ 11 h 17"/>
                  <a:gd name="T6" fmla="*/ 7 w 17"/>
                  <a:gd name="T7" fmla="*/ 16 h 17"/>
                  <a:gd name="T8" fmla="*/ 13 w 17"/>
                  <a:gd name="T9" fmla="*/ 4 h 17"/>
                  <a:gd name="T10" fmla="*/ 16 w 17"/>
                  <a:gd name="T11" fmla="*/ 1 h 17"/>
                  <a:gd name="T12" fmla="*/ 13 w 17"/>
                  <a:gd name="T13" fmla="*/ 4 h 17"/>
                  <a:gd name="T14" fmla="*/ 16 w 17"/>
                  <a:gd name="T15" fmla="*/ 4 h 17"/>
                  <a:gd name="T16" fmla="*/ 16 w 17"/>
                  <a:gd name="T17" fmla="*/ 1 h 17"/>
                  <a:gd name="T18" fmla="*/ 7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7" y="0"/>
                    </a:moveTo>
                    <a:lnTo>
                      <a:pt x="7" y="0"/>
                    </a:lnTo>
                    <a:lnTo>
                      <a:pt x="0" y="11"/>
                    </a:lnTo>
                    <a:lnTo>
                      <a:pt x="7" y="16"/>
                    </a:lnTo>
                    <a:lnTo>
                      <a:pt x="13" y="4"/>
                    </a:lnTo>
                    <a:lnTo>
                      <a:pt x="16" y="1"/>
                    </a:lnTo>
                    <a:lnTo>
                      <a:pt x="13" y="4"/>
                    </a:lnTo>
                    <a:lnTo>
                      <a:pt x="16" y="4"/>
                    </a:lnTo>
                    <a:lnTo>
                      <a:pt x="16" y="1"/>
                    </a:lnTo>
                    <a:lnTo>
                      <a:pt x="7" y="0"/>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8" name="Freeform 109"/>
              <p:cNvSpPr>
                <a:spLocks noChangeAspect="1"/>
              </p:cNvSpPr>
              <p:nvPr/>
            </p:nvSpPr>
            <p:spPr bwMode="auto">
              <a:xfrm>
                <a:off x="4844" y="1534"/>
                <a:ext cx="17" cy="17"/>
              </a:xfrm>
              <a:custGeom>
                <a:avLst/>
                <a:gdLst>
                  <a:gd name="T0" fmla="*/ 8 w 17"/>
                  <a:gd name="T1" fmla="*/ 2 h 17"/>
                  <a:gd name="T2" fmla="*/ 8 w 17"/>
                  <a:gd name="T3" fmla="*/ 0 h 17"/>
                  <a:gd name="T4" fmla="*/ 0 w 17"/>
                  <a:gd name="T5" fmla="*/ 16 h 17"/>
                  <a:gd name="T6" fmla="*/ 8 w 17"/>
                  <a:gd name="T7" fmla="*/ 16 h 17"/>
                  <a:gd name="T8" fmla="*/ 16 w 17"/>
                  <a:gd name="T9" fmla="*/ 2 h 17"/>
                  <a:gd name="T10" fmla="*/ 16 w 17"/>
                  <a:gd name="T11" fmla="*/ 2 h 17"/>
                  <a:gd name="T12" fmla="*/ 16 w 17"/>
                  <a:gd name="T13" fmla="*/ 2 h 17"/>
                  <a:gd name="T14" fmla="*/ 16 w 17"/>
                  <a:gd name="T15" fmla="*/ 2 h 17"/>
                  <a:gd name="T16" fmla="*/ 16 w 17"/>
                  <a:gd name="T17" fmla="*/ 2 h 17"/>
                  <a:gd name="T18" fmla="*/ 8 w 1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2"/>
                    </a:moveTo>
                    <a:lnTo>
                      <a:pt x="8" y="0"/>
                    </a:lnTo>
                    <a:lnTo>
                      <a:pt x="0" y="16"/>
                    </a:lnTo>
                    <a:lnTo>
                      <a:pt x="8" y="16"/>
                    </a:lnTo>
                    <a:lnTo>
                      <a:pt x="16" y="2"/>
                    </a:lnTo>
                    <a:lnTo>
                      <a:pt x="8" y="2"/>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9" name="Freeform 110"/>
              <p:cNvSpPr>
                <a:spLocks noChangeAspect="1"/>
              </p:cNvSpPr>
              <p:nvPr/>
            </p:nvSpPr>
            <p:spPr bwMode="auto">
              <a:xfrm>
                <a:off x="4751" y="1483"/>
                <a:ext cx="101" cy="38"/>
              </a:xfrm>
              <a:custGeom>
                <a:avLst/>
                <a:gdLst>
                  <a:gd name="T0" fmla="*/ 0 w 101"/>
                  <a:gd name="T1" fmla="*/ 28 h 38"/>
                  <a:gd name="T2" fmla="*/ 85 w 101"/>
                  <a:gd name="T3" fmla="*/ 0 h 38"/>
                  <a:gd name="T4" fmla="*/ 91 w 101"/>
                  <a:gd name="T5" fmla="*/ 4 h 38"/>
                  <a:gd name="T6" fmla="*/ 95 w 101"/>
                  <a:gd name="T7" fmla="*/ 10 h 38"/>
                  <a:gd name="T8" fmla="*/ 96 w 101"/>
                  <a:gd name="T9" fmla="*/ 16 h 38"/>
                  <a:gd name="T10" fmla="*/ 98 w 101"/>
                  <a:gd name="T11" fmla="*/ 21 h 38"/>
                  <a:gd name="T12" fmla="*/ 100 w 101"/>
                  <a:gd name="T13" fmla="*/ 30 h 38"/>
                  <a:gd name="T14" fmla="*/ 100 w 101"/>
                  <a:gd name="T15" fmla="*/ 37 h 38"/>
                  <a:gd name="T16" fmla="*/ 0 w 101"/>
                  <a:gd name="T17" fmla="*/ 28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
                  <a:gd name="T28" fmla="*/ 0 h 38"/>
                  <a:gd name="T29" fmla="*/ 101 w 101"/>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 h="38">
                    <a:moveTo>
                      <a:pt x="0" y="28"/>
                    </a:moveTo>
                    <a:lnTo>
                      <a:pt x="85" y="0"/>
                    </a:lnTo>
                    <a:lnTo>
                      <a:pt x="91" y="4"/>
                    </a:lnTo>
                    <a:lnTo>
                      <a:pt x="95" y="10"/>
                    </a:lnTo>
                    <a:lnTo>
                      <a:pt x="96" y="16"/>
                    </a:lnTo>
                    <a:lnTo>
                      <a:pt x="98" y="21"/>
                    </a:lnTo>
                    <a:lnTo>
                      <a:pt x="100" y="30"/>
                    </a:lnTo>
                    <a:lnTo>
                      <a:pt x="100" y="37"/>
                    </a:lnTo>
                    <a:lnTo>
                      <a:pt x="0" y="28"/>
                    </a:lnTo>
                  </a:path>
                </a:pathLst>
              </a:custGeom>
              <a:solidFill>
                <a:srgbClr val="7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0" name="Freeform 111"/>
              <p:cNvSpPr>
                <a:spLocks noChangeAspect="1"/>
              </p:cNvSpPr>
              <p:nvPr/>
            </p:nvSpPr>
            <p:spPr bwMode="auto">
              <a:xfrm>
                <a:off x="4751" y="1483"/>
                <a:ext cx="101" cy="38"/>
              </a:xfrm>
              <a:custGeom>
                <a:avLst/>
                <a:gdLst>
                  <a:gd name="T0" fmla="*/ 0 w 101"/>
                  <a:gd name="T1" fmla="*/ 28 h 38"/>
                  <a:gd name="T2" fmla="*/ 85 w 101"/>
                  <a:gd name="T3" fmla="*/ 0 h 38"/>
                  <a:gd name="T4" fmla="*/ 91 w 101"/>
                  <a:gd name="T5" fmla="*/ 4 h 38"/>
                  <a:gd name="T6" fmla="*/ 95 w 101"/>
                  <a:gd name="T7" fmla="*/ 10 h 38"/>
                  <a:gd name="T8" fmla="*/ 96 w 101"/>
                  <a:gd name="T9" fmla="*/ 16 h 38"/>
                  <a:gd name="T10" fmla="*/ 98 w 101"/>
                  <a:gd name="T11" fmla="*/ 21 h 38"/>
                  <a:gd name="T12" fmla="*/ 100 w 101"/>
                  <a:gd name="T13" fmla="*/ 30 h 38"/>
                  <a:gd name="T14" fmla="*/ 100 w 101"/>
                  <a:gd name="T15" fmla="*/ 37 h 38"/>
                  <a:gd name="T16" fmla="*/ 0 w 101"/>
                  <a:gd name="T17" fmla="*/ 28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
                  <a:gd name="T28" fmla="*/ 0 h 38"/>
                  <a:gd name="T29" fmla="*/ 101 w 101"/>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 h="38">
                    <a:moveTo>
                      <a:pt x="0" y="28"/>
                    </a:moveTo>
                    <a:lnTo>
                      <a:pt x="85" y="0"/>
                    </a:lnTo>
                    <a:lnTo>
                      <a:pt x="91" y="4"/>
                    </a:lnTo>
                    <a:lnTo>
                      <a:pt x="95" y="10"/>
                    </a:lnTo>
                    <a:lnTo>
                      <a:pt x="96" y="16"/>
                    </a:lnTo>
                    <a:lnTo>
                      <a:pt x="98" y="21"/>
                    </a:lnTo>
                    <a:lnTo>
                      <a:pt x="100" y="30"/>
                    </a:lnTo>
                    <a:lnTo>
                      <a:pt x="100" y="37"/>
                    </a:lnTo>
                    <a:lnTo>
                      <a:pt x="0" y="28"/>
                    </a:lnTo>
                  </a:path>
                </a:pathLst>
              </a:custGeom>
              <a:noFill/>
              <a:ln w="12700" cap="rnd">
                <a:solidFill>
                  <a:srgbClr val="7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2"/>
              <p:cNvSpPr>
                <a:spLocks noChangeAspect="1"/>
              </p:cNvSpPr>
              <p:nvPr/>
            </p:nvSpPr>
            <p:spPr bwMode="auto">
              <a:xfrm>
                <a:off x="4747" y="1574"/>
                <a:ext cx="61" cy="30"/>
              </a:xfrm>
              <a:custGeom>
                <a:avLst/>
                <a:gdLst>
                  <a:gd name="T0" fmla="*/ 60 w 61"/>
                  <a:gd name="T1" fmla="*/ 0 h 30"/>
                  <a:gd name="T2" fmla="*/ 60 w 61"/>
                  <a:gd name="T3" fmla="*/ 14 h 30"/>
                  <a:gd name="T4" fmla="*/ 50 w 61"/>
                  <a:gd name="T5" fmla="*/ 20 h 30"/>
                  <a:gd name="T6" fmla="*/ 41 w 61"/>
                  <a:gd name="T7" fmla="*/ 23 h 30"/>
                  <a:gd name="T8" fmla="*/ 32 w 61"/>
                  <a:gd name="T9" fmla="*/ 26 h 30"/>
                  <a:gd name="T10" fmla="*/ 21 w 61"/>
                  <a:gd name="T11" fmla="*/ 29 h 30"/>
                  <a:gd name="T12" fmla="*/ 10 w 61"/>
                  <a:gd name="T13" fmla="*/ 29 h 30"/>
                  <a:gd name="T14" fmla="*/ 0 w 61"/>
                  <a:gd name="T15" fmla="*/ 29 h 30"/>
                  <a:gd name="T16" fmla="*/ 0 w 61"/>
                  <a:gd name="T17" fmla="*/ 16 h 30"/>
                  <a:gd name="T18" fmla="*/ 8 w 61"/>
                  <a:gd name="T19" fmla="*/ 14 h 30"/>
                  <a:gd name="T20" fmla="*/ 19 w 61"/>
                  <a:gd name="T21" fmla="*/ 14 h 30"/>
                  <a:gd name="T22" fmla="*/ 26 w 61"/>
                  <a:gd name="T23" fmla="*/ 13 h 30"/>
                  <a:gd name="T24" fmla="*/ 37 w 61"/>
                  <a:gd name="T25" fmla="*/ 10 h 30"/>
                  <a:gd name="T26" fmla="*/ 43 w 61"/>
                  <a:gd name="T27" fmla="*/ 7 h 30"/>
                  <a:gd name="T28" fmla="*/ 50 w 61"/>
                  <a:gd name="T29" fmla="*/ 6 h 30"/>
                  <a:gd name="T30" fmla="*/ 60 w 61"/>
                  <a:gd name="T31" fmla="*/ 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30"/>
                  <a:gd name="T50" fmla="*/ 61 w 61"/>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30">
                    <a:moveTo>
                      <a:pt x="60" y="0"/>
                    </a:moveTo>
                    <a:lnTo>
                      <a:pt x="60" y="14"/>
                    </a:lnTo>
                    <a:lnTo>
                      <a:pt x="50" y="20"/>
                    </a:lnTo>
                    <a:lnTo>
                      <a:pt x="41" y="23"/>
                    </a:lnTo>
                    <a:lnTo>
                      <a:pt x="32" y="26"/>
                    </a:lnTo>
                    <a:lnTo>
                      <a:pt x="21" y="29"/>
                    </a:lnTo>
                    <a:lnTo>
                      <a:pt x="10" y="29"/>
                    </a:lnTo>
                    <a:lnTo>
                      <a:pt x="0" y="29"/>
                    </a:lnTo>
                    <a:lnTo>
                      <a:pt x="0" y="16"/>
                    </a:lnTo>
                    <a:lnTo>
                      <a:pt x="8" y="14"/>
                    </a:lnTo>
                    <a:lnTo>
                      <a:pt x="19" y="14"/>
                    </a:lnTo>
                    <a:lnTo>
                      <a:pt x="26" y="13"/>
                    </a:lnTo>
                    <a:lnTo>
                      <a:pt x="37" y="10"/>
                    </a:lnTo>
                    <a:lnTo>
                      <a:pt x="43" y="7"/>
                    </a:lnTo>
                    <a:lnTo>
                      <a:pt x="50" y="6"/>
                    </a:lnTo>
                    <a:lnTo>
                      <a:pt x="60" y="0"/>
                    </a:lnTo>
                  </a:path>
                </a:pathLst>
              </a:custGeom>
              <a:solidFill>
                <a:srgbClr val="7F0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2" name="Freeform 113"/>
              <p:cNvSpPr>
                <a:spLocks noChangeAspect="1"/>
              </p:cNvSpPr>
              <p:nvPr/>
            </p:nvSpPr>
            <p:spPr bwMode="auto">
              <a:xfrm>
                <a:off x="4749" y="1526"/>
                <a:ext cx="57" cy="63"/>
              </a:xfrm>
              <a:custGeom>
                <a:avLst/>
                <a:gdLst>
                  <a:gd name="T0" fmla="*/ 0 w 57"/>
                  <a:gd name="T1" fmla="*/ 0 h 63"/>
                  <a:gd name="T2" fmla="*/ 56 w 57"/>
                  <a:gd name="T3" fmla="*/ 48 h 63"/>
                  <a:gd name="T4" fmla="*/ 46 w 57"/>
                  <a:gd name="T5" fmla="*/ 52 h 63"/>
                  <a:gd name="T6" fmla="*/ 35 w 57"/>
                  <a:gd name="T7" fmla="*/ 57 h 63"/>
                  <a:gd name="T8" fmla="*/ 26 w 57"/>
                  <a:gd name="T9" fmla="*/ 60 h 63"/>
                  <a:gd name="T10" fmla="*/ 26 w 57"/>
                  <a:gd name="T11" fmla="*/ 60 h 63"/>
                  <a:gd name="T12" fmla="*/ 22 w 57"/>
                  <a:gd name="T13" fmla="*/ 60 h 63"/>
                  <a:gd name="T14" fmla="*/ 19 w 57"/>
                  <a:gd name="T15" fmla="*/ 61 h 63"/>
                  <a:gd name="T16" fmla="*/ 17 w 57"/>
                  <a:gd name="T17" fmla="*/ 61 h 63"/>
                  <a:gd name="T18" fmla="*/ 15 w 57"/>
                  <a:gd name="T19" fmla="*/ 61 h 63"/>
                  <a:gd name="T20" fmla="*/ 11 w 57"/>
                  <a:gd name="T21" fmla="*/ 61 h 63"/>
                  <a:gd name="T22" fmla="*/ 8 w 57"/>
                  <a:gd name="T23" fmla="*/ 61 h 63"/>
                  <a:gd name="T24" fmla="*/ 8 w 57"/>
                  <a:gd name="T25" fmla="*/ 61 h 63"/>
                  <a:gd name="T26" fmla="*/ 0 w 57"/>
                  <a:gd name="T27" fmla="*/ 62 h 63"/>
                  <a:gd name="T28" fmla="*/ 0 w 57"/>
                  <a:gd name="T29" fmla="*/ 0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63"/>
                  <a:gd name="T47" fmla="*/ 57 w 57"/>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63">
                    <a:moveTo>
                      <a:pt x="0" y="0"/>
                    </a:moveTo>
                    <a:lnTo>
                      <a:pt x="56" y="48"/>
                    </a:lnTo>
                    <a:lnTo>
                      <a:pt x="46" y="52"/>
                    </a:lnTo>
                    <a:lnTo>
                      <a:pt x="35" y="57"/>
                    </a:lnTo>
                    <a:lnTo>
                      <a:pt x="26" y="60"/>
                    </a:lnTo>
                    <a:lnTo>
                      <a:pt x="22" y="60"/>
                    </a:lnTo>
                    <a:lnTo>
                      <a:pt x="19" y="61"/>
                    </a:lnTo>
                    <a:lnTo>
                      <a:pt x="17" y="61"/>
                    </a:lnTo>
                    <a:lnTo>
                      <a:pt x="15" y="61"/>
                    </a:lnTo>
                    <a:lnTo>
                      <a:pt x="11" y="61"/>
                    </a:lnTo>
                    <a:lnTo>
                      <a:pt x="8" y="61"/>
                    </a:lnTo>
                    <a:lnTo>
                      <a:pt x="0" y="62"/>
                    </a:lnTo>
                    <a:lnTo>
                      <a:pt x="0" y="0"/>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3" name="Freeform 114"/>
              <p:cNvSpPr>
                <a:spLocks noChangeAspect="1"/>
              </p:cNvSpPr>
              <p:nvPr/>
            </p:nvSpPr>
            <p:spPr bwMode="auto">
              <a:xfrm>
                <a:off x="4747" y="1524"/>
                <a:ext cx="61" cy="53"/>
              </a:xfrm>
              <a:custGeom>
                <a:avLst/>
                <a:gdLst>
                  <a:gd name="T0" fmla="*/ 58 w 61"/>
                  <a:gd name="T1" fmla="*/ 52 h 53"/>
                  <a:gd name="T2" fmla="*/ 58 w 61"/>
                  <a:gd name="T3" fmla="*/ 49 h 53"/>
                  <a:gd name="T4" fmla="*/ 4 w 61"/>
                  <a:gd name="T5" fmla="*/ 0 h 53"/>
                  <a:gd name="T6" fmla="*/ 0 w 61"/>
                  <a:gd name="T7" fmla="*/ 2 h 53"/>
                  <a:gd name="T8" fmla="*/ 56 w 61"/>
                  <a:gd name="T9" fmla="*/ 52 h 53"/>
                  <a:gd name="T10" fmla="*/ 56 w 61"/>
                  <a:gd name="T11" fmla="*/ 49 h 53"/>
                  <a:gd name="T12" fmla="*/ 58 w 61"/>
                  <a:gd name="T13" fmla="*/ 52 h 53"/>
                  <a:gd name="T14" fmla="*/ 60 w 61"/>
                  <a:gd name="T15" fmla="*/ 50 h 53"/>
                  <a:gd name="T16" fmla="*/ 58 w 61"/>
                  <a:gd name="T17" fmla="*/ 49 h 53"/>
                  <a:gd name="T18" fmla="*/ 58 w 61"/>
                  <a:gd name="T19" fmla="*/ 5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3"/>
                  <a:gd name="T32" fmla="*/ 61 w 61"/>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3">
                    <a:moveTo>
                      <a:pt x="58" y="52"/>
                    </a:moveTo>
                    <a:lnTo>
                      <a:pt x="58" y="49"/>
                    </a:lnTo>
                    <a:lnTo>
                      <a:pt x="4" y="0"/>
                    </a:lnTo>
                    <a:lnTo>
                      <a:pt x="0" y="2"/>
                    </a:lnTo>
                    <a:lnTo>
                      <a:pt x="56" y="52"/>
                    </a:lnTo>
                    <a:lnTo>
                      <a:pt x="56" y="49"/>
                    </a:lnTo>
                    <a:lnTo>
                      <a:pt x="58" y="52"/>
                    </a:lnTo>
                    <a:lnTo>
                      <a:pt x="60" y="50"/>
                    </a:lnTo>
                    <a:lnTo>
                      <a:pt x="58" y="49"/>
                    </a:lnTo>
                    <a:lnTo>
                      <a:pt x="58" y="52"/>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4" name="Freeform 115"/>
              <p:cNvSpPr>
                <a:spLocks noChangeAspect="1"/>
              </p:cNvSpPr>
              <p:nvPr/>
            </p:nvSpPr>
            <p:spPr bwMode="auto">
              <a:xfrm>
                <a:off x="4794" y="1573"/>
                <a:ext cx="17" cy="17"/>
              </a:xfrm>
              <a:custGeom>
                <a:avLst/>
                <a:gdLst>
                  <a:gd name="T0" fmla="*/ 3 w 17"/>
                  <a:gd name="T1" fmla="*/ 16 h 17"/>
                  <a:gd name="T2" fmla="*/ 3 w 17"/>
                  <a:gd name="T3" fmla="*/ 14 h 17"/>
                  <a:gd name="T4" fmla="*/ 16 w 17"/>
                  <a:gd name="T5" fmla="*/ 5 h 17"/>
                  <a:gd name="T6" fmla="*/ 12 w 17"/>
                  <a:gd name="T7" fmla="*/ 0 h 17"/>
                  <a:gd name="T8" fmla="*/ 0 w 17"/>
                  <a:gd name="T9" fmla="*/ 10 h 17"/>
                  <a:gd name="T10" fmla="*/ 0 w 17"/>
                  <a:gd name="T11" fmla="*/ 10 h 17"/>
                  <a:gd name="T12" fmla="*/ 3 w 17"/>
                  <a:gd name="T13" fmla="*/ 16 h 17"/>
                  <a:gd name="T14" fmla="*/ 3 w 17"/>
                  <a:gd name="T15" fmla="*/ 14 h 17"/>
                  <a:gd name="T16" fmla="*/ 3 w 17"/>
                  <a:gd name="T17" fmla="*/ 14 h 17"/>
                  <a:gd name="T18" fmla="*/ 3 w 17"/>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3" y="16"/>
                    </a:moveTo>
                    <a:lnTo>
                      <a:pt x="3" y="14"/>
                    </a:lnTo>
                    <a:lnTo>
                      <a:pt x="16" y="5"/>
                    </a:lnTo>
                    <a:lnTo>
                      <a:pt x="12" y="0"/>
                    </a:lnTo>
                    <a:lnTo>
                      <a:pt x="0" y="10"/>
                    </a:lnTo>
                    <a:lnTo>
                      <a:pt x="3" y="16"/>
                    </a:lnTo>
                    <a:lnTo>
                      <a:pt x="3" y="14"/>
                    </a:lnTo>
                    <a:lnTo>
                      <a:pt x="3"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5" name="Freeform 116"/>
              <p:cNvSpPr>
                <a:spLocks noChangeAspect="1"/>
              </p:cNvSpPr>
              <p:nvPr/>
            </p:nvSpPr>
            <p:spPr bwMode="auto">
              <a:xfrm>
                <a:off x="4782" y="1577"/>
                <a:ext cx="17" cy="17"/>
              </a:xfrm>
              <a:custGeom>
                <a:avLst/>
                <a:gdLst>
                  <a:gd name="T0" fmla="*/ 2 w 17"/>
                  <a:gd name="T1" fmla="*/ 16 h 17"/>
                  <a:gd name="T2" fmla="*/ 4 w 17"/>
                  <a:gd name="T3" fmla="*/ 16 h 17"/>
                  <a:gd name="T4" fmla="*/ 16 w 17"/>
                  <a:gd name="T5" fmla="*/ 8 h 17"/>
                  <a:gd name="T6" fmla="*/ 13 w 17"/>
                  <a:gd name="T7" fmla="*/ 0 h 17"/>
                  <a:gd name="T8" fmla="*/ 0 w 17"/>
                  <a:gd name="T9" fmla="*/ 8 h 17"/>
                  <a:gd name="T10" fmla="*/ 2 w 17"/>
                  <a:gd name="T11" fmla="*/ 8 h 17"/>
                  <a:gd name="T12" fmla="*/ 2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2" y="16"/>
                    </a:moveTo>
                    <a:lnTo>
                      <a:pt x="4" y="16"/>
                    </a:lnTo>
                    <a:lnTo>
                      <a:pt x="16" y="8"/>
                    </a:lnTo>
                    <a:lnTo>
                      <a:pt x="13" y="0"/>
                    </a:lnTo>
                    <a:lnTo>
                      <a:pt x="0" y="8"/>
                    </a:lnTo>
                    <a:lnTo>
                      <a:pt x="2" y="8"/>
                    </a:lnTo>
                    <a:lnTo>
                      <a:pt x="2"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6" name="Freeform 117"/>
              <p:cNvSpPr>
                <a:spLocks noChangeAspect="1"/>
              </p:cNvSpPr>
              <p:nvPr/>
            </p:nvSpPr>
            <p:spPr bwMode="auto">
              <a:xfrm>
                <a:off x="4775" y="1581"/>
                <a:ext cx="17" cy="17"/>
              </a:xfrm>
              <a:custGeom>
                <a:avLst/>
                <a:gdLst>
                  <a:gd name="T0" fmla="*/ 2 w 17"/>
                  <a:gd name="T1" fmla="*/ 16 h 17"/>
                  <a:gd name="T2" fmla="*/ 2 w 17"/>
                  <a:gd name="T3" fmla="*/ 16 h 17"/>
                  <a:gd name="T4" fmla="*/ 16 w 17"/>
                  <a:gd name="T5" fmla="*/ 9 h 17"/>
                  <a:gd name="T6" fmla="*/ 13 w 17"/>
                  <a:gd name="T7" fmla="*/ 0 h 17"/>
                  <a:gd name="T8" fmla="*/ 0 w 17"/>
                  <a:gd name="T9" fmla="*/ 8 h 17"/>
                  <a:gd name="T10" fmla="*/ 0 w 17"/>
                  <a:gd name="T11" fmla="*/ 8 h 17"/>
                  <a:gd name="T12" fmla="*/ 2 w 17"/>
                  <a:gd name="T13" fmla="*/ 16 h 17"/>
                  <a:gd name="T14" fmla="*/ 2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2" y="16"/>
                    </a:moveTo>
                    <a:lnTo>
                      <a:pt x="2" y="16"/>
                    </a:lnTo>
                    <a:lnTo>
                      <a:pt x="16" y="9"/>
                    </a:lnTo>
                    <a:lnTo>
                      <a:pt x="13" y="0"/>
                    </a:lnTo>
                    <a:lnTo>
                      <a:pt x="0" y="8"/>
                    </a:lnTo>
                    <a:lnTo>
                      <a:pt x="2"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7" name="Freeform 118"/>
              <p:cNvSpPr>
                <a:spLocks noChangeAspect="1"/>
              </p:cNvSpPr>
              <p:nvPr/>
            </p:nvSpPr>
            <p:spPr bwMode="auto">
              <a:xfrm>
                <a:off x="4764" y="1584"/>
                <a:ext cx="17" cy="17"/>
              </a:xfrm>
              <a:custGeom>
                <a:avLst/>
                <a:gdLst>
                  <a:gd name="T0" fmla="*/ 4 w 17"/>
                  <a:gd name="T1" fmla="*/ 16 h 17"/>
                  <a:gd name="T2" fmla="*/ 4 w 17"/>
                  <a:gd name="T3" fmla="*/ 16 h 17"/>
                  <a:gd name="T4" fmla="*/ 6 w 17"/>
                  <a:gd name="T5" fmla="*/ 16 h 17"/>
                  <a:gd name="T6" fmla="*/ 9 w 17"/>
                  <a:gd name="T7" fmla="*/ 13 h 17"/>
                  <a:gd name="T8" fmla="*/ 13 w 17"/>
                  <a:gd name="T9" fmla="*/ 9 h 17"/>
                  <a:gd name="T10" fmla="*/ 16 w 17"/>
                  <a:gd name="T11" fmla="*/ 9 h 17"/>
                  <a:gd name="T12" fmla="*/ 16 w 17"/>
                  <a:gd name="T13" fmla="*/ 0 h 17"/>
                  <a:gd name="T14" fmla="*/ 13 w 17"/>
                  <a:gd name="T15" fmla="*/ 0 h 17"/>
                  <a:gd name="T16" fmla="*/ 9 w 17"/>
                  <a:gd name="T17" fmla="*/ 0 h 17"/>
                  <a:gd name="T18" fmla="*/ 6 w 17"/>
                  <a:gd name="T19" fmla="*/ 2 h 17"/>
                  <a:gd name="T20" fmla="*/ 0 w 17"/>
                  <a:gd name="T21" fmla="*/ 5 h 17"/>
                  <a:gd name="T22" fmla="*/ 0 w 17"/>
                  <a:gd name="T23" fmla="*/ 5 h 17"/>
                  <a:gd name="T24" fmla="*/ 4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4" y="16"/>
                    </a:moveTo>
                    <a:lnTo>
                      <a:pt x="4" y="16"/>
                    </a:lnTo>
                    <a:lnTo>
                      <a:pt x="6" y="16"/>
                    </a:lnTo>
                    <a:lnTo>
                      <a:pt x="9" y="13"/>
                    </a:lnTo>
                    <a:lnTo>
                      <a:pt x="13" y="9"/>
                    </a:lnTo>
                    <a:lnTo>
                      <a:pt x="16" y="9"/>
                    </a:lnTo>
                    <a:lnTo>
                      <a:pt x="16" y="0"/>
                    </a:lnTo>
                    <a:lnTo>
                      <a:pt x="13" y="0"/>
                    </a:lnTo>
                    <a:lnTo>
                      <a:pt x="9" y="0"/>
                    </a:lnTo>
                    <a:lnTo>
                      <a:pt x="6" y="2"/>
                    </a:lnTo>
                    <a:lnTo>
                      <a:pt x="0" y="5"/>
                    </a:lnTo>
                    <a:lnTo>
                      <a:pt x="4"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8" name="Freeform 119"/>
              <p:cNvSpPr>
                <a:spLocks noChangeAspect="1"/>
              </p:cNvSpPr>
              <p:nvPr/>
            </p:nvSpPr>
            <p:spPr bwMode="auto">
              <a:xfrm>
                <a:off x="4757" y="1586"/>
                <a:ext cx="17" cy="17"/>
              </a:xfrm>
              <a:custGeom>
                <a:avLst/>
                <a:gdLst>
                  <a:gd name="T0" fmla="*/ 0 w 17"/>
                  <a:gd name="T1" fmla="*/ 16 h 17"/>
                  <a:gd name="T2" fmla="*/ 0 w 17"/>
                  <a:gd name="T3" fmla="*/ 16 h 17"/>
                  <a:gd name="T4" fmla="*/ 1 w 17"/>
                  <a:gd name="T5" fmla="*/ 16 h 17"/>
                  <a:gd name="T6" fmla="*/ 5 w 17"/>
                  <a:gd name="T7" fmla="*/ 14 h 17"/>
                  <a:gd name="T8" fmla="*/ 12 w 17"/>
                  <a:gd name="T9" fmla="*/ 14 h 17"/>
                  <a:gd name="T10" fmla="*/ 16 w 17"/>
                  <a:gd name="T11" fmla="*/ 10 h 17"/>
                  <a:gd name="T12" fmla="*/ 12 w 17"/>
                  <a:gd name="T13" fmla="*/ 0 h 17"/>
                  <a:gd name="T14" fmla="*/ 12 w 17"/>
                  <a:gd name="T15" fmla="*/ 0 h 17"/>
                  <a:gd name="T16" fmla="*/ 5 w 17"/>
                  <a:gd name="T17" fmla="*/ 0 h 17"/>
                  <a:gd name="T18" fmla="*/ 1 w 17"/>
                  <a:gd name="T19" fmla="*/ 1 h 17"/>
                  <a:gd name="T20" fmla="*/ 0 w 17"/>
                  <a:gd name="T21" fmla="*/ 1 h 17"/>
                  <a:gd name="T22" fmla="*/ 0 w 17"/>
                  <a:gd name="T23" fmla="*/ 1 h 17"/>
                  <a:gd name="T24" fmla="*/ 0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0" y="16"/>
                    </a:moveTo>
                    <a:lnTo>
                      <a:pt x="0" y="16"/>
                    </a:lnTo>
                    <a:lnTo>
                      <a:pt x="1" y="16"/>
                    </a:lnTo>
                    <a:lnTo>
                      <a:pt x="5" y="14"/>
                    </a:lnTo>
                    <a:lnTo>
                      <a:pt x="12" y="14"/>
                    </a:lnTo>
                    <a:lnTo>
                      <a:pt x="16" y="10"/>
                    </a:lnTo>
                    <a:lnTo>
                      <a:pt x="12" y="0"/>
                    </a:lnTo>
                    <a:lnTo>
                      <a:pt x="5" y="0"/>
                    </a:lnTo>
                    <a:lnTo>
                      <a:pt x="1" y="1"/>
                    </a:lnTo>
                    <a:lnTo>
                      <a:pt x="0" y="1"/>
                    </a:lnTo>
                    <a:lnTo>
                      <a:pt x="0"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9" name="Freeform 120"/>
              <p:cNvSpPr>
                <a:spLocks noChangeAspect="1"/>
              </p:cNvSpPr>
              <p:nvPr/>
            </p:nvSpPr>
            <p:spPr bwMode="auto">
              <a:xfrm>
                <a:off x="4747" y="1587"/>
                <a:ext cx="17" cy="17"/>
              </a:xfrm>
              <a:custGeom>
                <a:avLst/>
                <a:gdLst>
                  <a:gd name="T0" fmla="*/ 0 w 17"/>
                  <a:gd name="T1" fmla="*/ 10 h 17"/>
                  <a:gd name="T2" fmla="*/ 4 w 17"/>
                  <a:gd name="T3" fmla="*/ 16 h 17"/>
                  <a:gd name="T4" fmla="*/ 16 w 17"/>
                  <a:gd name="T5" fmla="*/ 16 h 17"/>
                  <a:gd name="T6" fmla="*/ 16 w 17"/>
                  <a:gd name="T7" fmla="*/ 0 h 17"/>
                  <a:gd name="T8" fmla="*/ 4 w 17"/>
                  <a:gd name="T9" fmla="*/ 4 h 17"/>
                  <a:gd name="T10" fmla="*/ 8 w 17"/>
                  <a:gd name="T11" fmla="*/ 10 h 17"/>
                  <a:gd name="T12" fmla="*/ 0 w 17"/>
                  <a:gd name="T13" fmla="*/ 10 h 17"/>
                  <a:gd name="T14" fmla="*/ 0 w 17"/>
                  <a:gd name="T15" fmla="*/ 16 h 17"/>
                  <a:gd name="T16" fmla="*/ 4 w 17"/>
                  <a:gd name="T17" fmla="*/ 16 h 17"/>
                  <a:gd name="T18" fmla="*/ 0 w 17"/>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0" y="10"/>
                    </a:moveTo>
                    <a:lnTo>
                      <a:pt x="4" y="16"/>
                    </a:lnTo>
                    <a:lnTo>
                      <a:pt x="16" y="16"/>
                    </a:lnTo>
                    <a:lnTo>
                      <a:pt x="16" y="0"/>
                    </a:lnTo>
                    <a:lnTo>
                      <a:pt x="4" y="4"/>
                    </a:lnTo>
                    <a:lnTo>
                      <a:pt x="8" y="10"/>
                    </a:lnTo>
                    <a:lnTo>
                      <a:pt x="0" y="10"/>
                    </a:lnTo>
                    <a:lnTo>
                      <a:pt x="0" y="16"/>
                    </a:lnTo>
                    <a:lnTo>
                      <a:pt x="4" y="16"/>
                    </a:lnTo>
                    <a:lnTo>
                      <a:pt x="0" y="10"/>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10" name="Freeform 121"/>
              <p:cNvSpPr>
                <a:spLocks noChangeAspect="1"/>
              </p:cNvSpPr>
              <p:nvPr/>
            </p:nvSpPr>
            <p:spPr bwMode="auto">
              <a:xfrm>
                <a:off x="4747" y="1520"/>
                <a:ext cx="17" cy="69"/>
              </a:xfrm>
              <a:custGeom>
                <a:avLst/>
                <a:gdLst>
                  <a:gd name="T0" fmla="*/ 16 w 17"/>
                  <a:gd name="T1" fmla="*/ 4 h 69"/>
                  <a:gd name="T2" fmla="*/ 0 w 17"/>
                  <a:gd name="T3" fmla="*/ 6 h 69"/>
                  <a:gd name="T4" fmla="*/ 0 w 17"/>
                  <a:gd name="T5" fmla="*/ 68 h 69"/>
                  <a:gd name="T6" fmla="*/ 16 w 17"/>
                  <a:gd name="T7" fmla="*/ 68 h 69"/>
                  <a:gd name="T8" fmla="*/ 16 w 17"/>
                  <a:gd name="T9" fmla="*/ 6 h 69"/>
                  <a:gd name="T10" fmla="*/ 0 w 17"/>
                  <a:gd name="T11" fmla="*/ 6 h 69"/>
                  <a:gd name="T12" fmla="*/ 16 w 17"/>
                  <a:gd name="T13" fmla="*/ 4 h 69"/>
                  <a:gd name="T14" fmla="*/ 0 w 17"/>
                  <a:gd name="T15" fmla="*/ 0 h 69"/>
                  <a:gd name="T16" fmla="*/ 0 w 17"/>
                  <a:gd name="T17" fmla="*/ 6 h 69"/>
                  <a:gd name="T18" fmla="*/ 16 w 17"/>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9"/>
                  <a:gd name="T32" fmla="*/ 17 w 17"/>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9">
                    <a:moveTo>
                      <a:pt x="16" y="4"/>
                    </a:moveTo>
                    <a:lnTo>
                      <a:pt x="0" y="6"/>
                    </a:lnTo>
                    <a:lnTo>
                      <a:pt x="0" y="68"/>
                    </a:lnTo>
                    <a:lnTo>
                      <a:pt x="16" y="68"/>
                    </a:lnTo>
                    <a:lnTo>
                      <a:pt x="16" y="6"/>
                    </a:lnTo>
                    <a:lnTo>
                      <a:pt x="0" y="6"/>
                    </a:lnTo>
                    <a:lnTo>
                      <a:pt x="16" y="4"/>
                    </a:lnTo>
                    <a:lnTo>
                      <a:pt x="0" y="0"/>
                    </a:lnTo>
                    <a:lnTo>
                      <a:pt x="0" y="6"/>
                    </a:lnTo>
                    <a:lnTo>
                      <a:pt x="16" y="4"/>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5" name="Group 122"/>
            <p:cNvGrpSpPr>
              <a:grpSpLocks noChangeAspect="1"/>
            </p:cNvGrpSpPr>
            <p:nvPr/>
          </p:nvGrpSpPr>
          <p:grpSpPr bwMode="auto">
            <a:xfrm>
              <a:off x="4199" y="2248"/>
              <a:ext cx="294" cy="147"/>
              <a:chOff x="4592" y="1688"/>
              <a:chExt cx="328" cy="193"/>
            </a:xfrm>
          </p:grpSpPr>
          <p:sp>
            <p:nvSpPr>
              <p:cNvPr id="306" name="Freeform 123"/>
              <p:cNvSpPr>
                <a:spLocks noChangeAspect="1"/>
              </p:cNvSpPr>
              <p:nvPr/>
            </p:nvSpPr>
            <p:spPr bwMode="auto">
              <a:xfrm>
                <a:off x="4649" y="1701"/>
                <a:ext cx="20" cy="17"/>
              </a:xfrm>
              <a:custGeom>
                <a:avLst/>
                <a:gdLst>
                  <a:gd name="T0" fmla="*/ 0 w 20"/>
                  <a:gd name="T1" fmla="*/ 12 h 17"/>
                  <a:gd name="T2" fmla="*/ 0 w 20"/>
                  <a:gd name="T3" fmla="*/ 12 h 17"/>
                  <a:gd name="T4" fmla="*/ 17 w 20"/>
                  <a:gd name="T5" fmla="*/ 16 h 17"/>
                  <a:gd name="T6" fmla="*/ 19 w 20"/>
                  <a:gd name="T7" fmla="*/ 5 h 17"/>
                  <a:gd name="T8" fmla="*/ 2 w 20"/>
                  <a:gd name="T9" fmla="*/ 0 h 17"/>
                  <a:gd name="T10" fmla="*/ 2 w 20"/>
                  <a:gd name="T11" fmla="*/ 0 h 17"/>
                  <a:gd name="T12" fmla="*/ 0 w 20"/>
                  <a:gd name="T13" fmla="*/ 12 h 17"/>
                  <a:gd name="T14" fmla="*/ 0 w 20"/>
                  <a:gd name="T15" fmla="*/ 12 h 17"/>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7"/>
                  <a:gd name="T26" fmla="*/ 20 w 20"/>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7">
                    <a:moveTo>
                      <a:pt x="0" y="12"/>
                    </a:moveTo>
                    <a:lnTo>
                      <a:pt x="0" y="12"/>
                    </a:lnTo>
                    <a:lnTo>
                      <a:pt x="17" y="16"/>
                    </a:lnTo>
                    <a:lnTo>
                      <a:pt x="19" y="5"/>
                    </a:lnTo>
                    <a:lnTo>
                      <a:pt x="2" y="0"/>
                    </a:lnTo>
                    <a:lnTo>
                      <a:pt x="0" y="12"/>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07" name="Freeform 124"/>
              <p:cNvSpPr>
                <a:spLocks noChangeAspect="1"/>
              </p:cNvSpPr>
              <p:nvPr/>
            </p:nvSpPr>
            <p:spPr bwMode="auto">
              <a:xfrm>
                <a:off x="4633" y="1697"/>
                <a:ext cx="19" cy="17"/>
              </a:xfrm>
              <a:custGeom>
                <a:avLst/>
                <a:gdLst>
                  <a:gd name="T0" fmla="*/ 0 w 19"/>
                  <a:gd name="T1" fmla="*/ 5 h 17"/>
                  <a:gd name="T2" fmla="*/ 0 w 19"/>
                  <a:gd name="T3" fmla="*/ 5 h 17"/>
                  <a:gd name="T4" fmla="*/ 16 w 19"/>
                  <a:gd name="T5" fmla="*/ 16 h 17"/>
                  <a:gd name="T6" fmla="*/ 18 w 19"/>
                  <a:gd name="T7" fmla="*/ 8 h 17"/>
                  <a:gd name="T8" fmla="*/ 1 w 19"/>
                  <a:gd name="T9" fmla="*/ 0 h 17"/>
                  <a:gd name="T10" fmla="*/ 1 w 19"/>
                  <a:gd name="T11" fmla="*/ 0 h 17"/>
                  <a:gd name="T12" fmla="*/ 0 w 19"/>
                  <a:gd name="T13" fmla="*/ 5 h 17"/>
                  <a:gd name="T14" fmla="*/ 0 60000 65536"/>
                  <a:gd name="T15" fmla="*/ 0 60000 65536"/>
                  <a:gd name="T16" fmla="*/ 0 60000 65536"/>
                  <a:gd name="T17" fmla="*/ 0 60000 65536"/>
                  <a:gd name="T18" fmla="*/ 0 60000 65536"/>
                  <a:gd name="T19" fmla="*/ 0 60000 65536"/>
                  <a:gd name="T20" fmla="*/ 0 60000 65536"/>
                  <a:gd name="T21" fmla="*/ 0 w 19"/>
                  <a:gd name="T22" fmla="*/ 0 h 17"/>
                  <a:gd name="T23" fmla="*/ 19 w 1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7">
                    <a:moveTo>
                      <a:pt x="0" y="5"/>
                    </a:moveTo>
                    <a:lnTo>
                      <a:pt x="0" y="5"/>
                    </a:lnTo>
                    <a:lnTo>
                      <a:pt x="16" y="16"/>
                    </a:lnTo>
                    <a:lnTo>
                      <a:pt x="18" y="8"/>
                    </a:lnTo>
                    <a:lnTo>
                      <a:pt x="1" y="0"/>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08" name="Freeform 125"/>
              <p:cNvSpPr>
                <a:spLocks noChangeAspect="1"/>
              </p:cNvSpPr>
              <p:nvPr/>
            </p:nvSpPr>
            <p:spPr bwMode="auto">
              <a:xfrm>
                <a:off x="4620" y="1690"/>
                <a:ext cx="17" cy="17"/>
              </a:xfrm>
              <a:custGeom>
                <a:avLst/>
                <a:gdLst>
                  <a:gd name="T0" fmla="*/ 0 w 17"/>
                  <a:gd name="T1" fmla="*/ 5 h 17"/>
                  <a:gd name="T2" fmla="*/ 0 w 17"/>
                  <a:gd name="T3" fmla="*/ 7 h 17"/>
                  <a:gd name="T4" fmla="*/ 14 w 17"/>
                  <a:gd name="T5" fmla="*/ 16 h 17"/>
                  <a:gd name="T6" fmla="*/ 16 w 17"/>
                  <a:gd name="T7" fmla="*/ 11 h 17"/>
                  <a:gd name="T8" fmla="*/ 2 w 17"/>
                  <a:gd name="T9" fmla="*/ 0 h 17"/>
                  <a:gd name="T10" fmla="*/ 2 w 17"/>
                  <a:gd name="T11" fmla="*/ 1 h 17"/>
                  <a:gd name="T12" fmla="*/ 0 w 17"/>
                  <a:gd name="T13" fmla="*/ 5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5"/>
                    </a:moveTo>
                    <a:lnTo>
                      <a:pt x="0" y="7"/>
                    </a:lnTo>
                    <a:lnTo>
                      <a:pt x="14" y="16"/>
                    </a:lnTo>
                    <a:lnTo>
                      <a:pt x="16" y="11"/>
                    </a:lnTo>
                    <a:lnTo>
                      <a:pt x="2" y="0"/>
                    </a:lnTo>
                    <a:lnTo>
                      <a:pt x="2" y="1"/>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09" name="Freeform 126"/>
              <p:cNvSpPr>
                <a:spLocks noChangeAspect="1"/>
              </p:cNvSpPr>
              <p:nvPr/>
            </p:nvSpPr>
            <p:spPr bwMode="auto">
              <a:xfrm>
                <a:off x="4675" y="1691"/>
                <a:ext cx="61" cy="30"/>
              </a:xfrm>
              <a:custGeom>
                <a:avLst/>
                <a:gdLst>
                  <a:gd name="T0" fmla="*/ 60 w 61"/>
                  <a:gd name="T1" fmla="*/ 0 h 30"/>
                  <a:gd name="T2" fmla="*/ 60 w 61"/>
                  <a:gd name="T3" fmla="*/ 14 h 30"/>
                  <a:gd name="T4" fmla="*/ 50 w 61"/>
                  <a:gd name="T5" fmla="*/ 20 h 30"/>
                  <a:gd name="T6" fmla="*/ 41 w 61"/>
                  <a:gd name="T7" fmla="*/ 23 h 30"/>
                  <a:gd name="T8" fmla="*/ 32 w 61"/>
                  <a:gd name="T9" fmla="*/ 26 h 30"/>
                  <a:gd name="T10" fmla="*/ 21 w 61"/>
                  <a:gd name="T11" fmla="*/ 29 h 30"/>
                  <a:gd name="T12" fmla="*/ 10 w 61"/>
                  <a:gd name="T13" fmla="*/ 29 h 30"/>
                  <a:gd name="T14" fmla="*/ 0 w 61"/>
                  <a:gd name="T15" fmla="*/ 29 h 30"/>
                  <a:gd name="T16" fmla="*/ 0 w 61"/>
                  <a:gd name="T17" fmla="*/ 16 h 30"/>
                  <a:gd name="T18" fmla="*/ 8 w 61"/>
                  <a:gd name="T19" fmla="*/ 14 h 30"/>
                  <a:gd name="T20" fmla="*/ 19 w 61"/>
                  <a:gd name="T21" fmla="*/ 14 h 30"/>
                  <a:gd name="T22" fmla="*/ 26 w 61"/>
                  <a:gd name="T23" fmla="*/ 13 h 30"/>
                  <a:gd name="T24" fmla="*/ 37 w 61"/>
                  <a:gd name="T25" fmla="*/ 10 h 30"/>
                  <a:gd name="T26" fmla="*/ 43 w 61"/>
                  <a:gd name="T27" fmla="*/ 7 h 30"/>
                  <a:gd name="T28" fmla="*/ 50 w 61"/>
                  <a:gd name="T29" fmla="*/ 6 h 30"/>
                  <a:gd name="T30" fmla="*/ 60 w 61"/>
                  <a:gd name="T31" fmla="*/ 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30"/>
                  <a:gd name="T50" fmla="*/ 61 w 61"/>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30">
                    <a:moveTo>
                      <a:pt x="60" y="0"/>
                    </a:moveTo>
                    <a:lnTo>
                      <a:pt x="60" y="14"/>
                    </a:lnTo>
                    <a:lnTo>
                      <a:pt x="50" y="20"/>
                    </a:lnTo>
                    <a:lnTo>
                      <a:pt x="41" y="23"/>
                    </a:lnTo>
                    <a:lnTo>
                      <a:pt x="32" y="26"/>
                    </a:lnTo>
                    <a:lnTo>
                      <a:pt x="21" y="29"/>
                    </a:lnTo>
                    <a:lnTo>
                      <a:pt x="10" y="29"/>
                    </a:lnTo>
                    <a:lnTo>
                      <a:pt x="0" y="29"/>
                    </a:lnTo>
                    <a:lnTo>
                      <a:pt x="0" y="16"/>
                    </a:lnTo>
                    <a:lnTo>
                      <a:pt x="8" y="14"/>
                    </a:lnTo>
                    <a:lnTo>
                      <a:pt x="19" y="14"/>
                    </a:lnTo>
                    <a:lnTo>
                      <a:pt x="26" y="13"/>
                    </a:lnTo>
                    <a:lnTo>
                      <a:pt x="37" y="10"/>
                    </a:lnTo>
                    <a:lnTo>
                      <a:pt x="43" y="7"/>
                    </a:lnTo>
                    <a:lnTo>
                      <a:pt x="50" y="6"/>
                    </a:lnTo>
                    <a:lnTo>
                      <a:pt x="60" y="0"/>
                    </a:lnTo>
                  </a:path>
                </a:pathLst>
              </a:custGeom>
              <a:solidFill>
                <a:srgbClr val="7F0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0" name="Freeform 127"/>
              <p:cNvSpPr>
                <a:spLocks noChangeAspect="1"/>
              </p:cNvSpPr>
              <p:nvPr/>
            </p:nvSpPr>
            <p:spPr bwMode="auto">
              <a:xfrm>
                <a:off x="4722" y="1690"/>
                <a:ext cx="17" cy="17"/>
              </a:xfrm>
              <a:custGeom>
                <a:avLst/>
                <a:gdLst>
                  <a:gd name="T0" fmla="*/ 3 w 17"/>
                  <a:gd name="T1" fmla="*/ 16 h 17"/>
                  <a:gd name="T2" fmla="*/ 3 w 17"/>
                  <a:gd name="T3" fmla="*/ 14 h 17"/>
                  <a:gd name="T4" fmla="*/ 16 w 17"/>
                  <a:gd name="T5" fmla="*/ 5 h 17"/>
                  <a:gd name="T6" fmla="*/ 12 w 17"/>
                  <a:gd name="T7" fmla="*/ 0 h 17"/>
                  <a:gd name="T8" fmla="*/ 0 w 17"/>
                  <a:gd name="T9" fmla="*/ 10 h 17"/>
                  <a:gd name="T10" fmla="*/ 0 w 17"/>
                  <a:gd name="T11" fmla="*/ 10 h 17"/>
                  <a:gd name="T12" fmla="*/ 3 w 17"/>
                  <a:gd name="T13" fmla="*/ 16 h 17"/>
                  <a:gd name="T14" fmla="*/ 3 w 17"/>
                  <a:gd name="T15" fmla="*/ 14 h 17"/>
                  <a:gd name="T16" fmla="*/ 3 w 17"/>
                  <a:gd name="T17" fmla="*/ 14 h 17"/>
                  <a:gd name="T18" fmla="*/ 3 w 17"/>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3" y="16"/>
                    </a:moveTo>
                    <a:lnTo>
                      <a:pt x="3" y="14"/>
                    </a:lnTo>
                    <a:lnTo>
                      <a:pt x="16" y="5"/>
                    </a:lnTo>
                    <a:lnTo>
                      <a:pt x="12" y="0"/>
                    </a:lnTo>
                    <a:lnTo>
                      <a:pt x="0" y="10"/>
                    </a:lnTo>
                    <a:lnTo>
                      <a:pt x="3" y="16"/>
                    </a:lnTo>
                    <a:lnTo>
                      <a:pt x="3" y="14"/>
                    </a:lnTo>
                    <a:lnTo>
                      <a:pt x="3"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1" name="Freeform 128"/>
              <p:cNvSpPr>
                <a:spLocks noChangeAspect="1"/>
              </p:cNvSpPr>
              <p:nvPr/>
            </p:nvSpPr>
            <p:spPr bwMode="auto">
              <a:xfrm>
                <a:off x="4710" y="1694"/>
                <a:ext cx="17" cy="17"/>
              </a:xfrm>
              <a:custGeom>
                <a:avLst/>
                <a:gdLst>
                  <a:gd name="T0" fmla="*/ 2 w 17"/>
                  <a:gd name="T1" fmla="*/ 16 h 17"/>
                  <a:gd name="T2" fmla="*/ 4 w 17"/>
                  <a:gd name="T3" fmla="*/ 16 h 17"/>
                  <a:gd name="T4" fmla="*/ 16 w 17"/>
                  <a:gd name="T5" fmla="*/ 8 h 17"/>
                  <a:gd name="T6" fmla="*/ 13 w 17"/>
                  <a:gd name="T7" fmla="*/ 0 h 17"/>
                  <a:gd name="T8" fmla="*/ 0 w 17"/>
                  <a:gd name="T9" fmla="*/ 8 h 17"/>
                  <a:gd name="T10" fmla="*/ 2 w 17"/>
                  <a:gd name="T11" fmla="*/ 8 h 17"/>
                  <a:gd name="T12" fmla="*/ 2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2" y="16"/>
                    </a:moveTo>
                    <a:lnTo>
                      <a:pt x="4" y="16"/>
                    </a:lnTo>
                    <a:lnTo>
                      <a:pt x="16" y="8"/>
                    </a:lnTo>
                    <a:lnTo>
                      <a:pt x="13" y="0"/>
                    </a:lnTo>
                    <a:lnTo>
                      <a:pt x="0" y="8"/>
                    </a:lnTo>
                    <a:lnTo>
                      <a:pt x="2" y="8"/>
                    </a:lnTo>
                    <a:lnTo>
                      <a:pt x="2"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2" name="Freeform 129"/>
              <p:cNvSpPr>
                <a:spLocks noChangeAspect="1"/>
              </p:cNvSpPr>
              <p:nvPr/>
            </p:nvSpPr>
            <p:spPr bwMode="auto">
              <a:xfrm>
                <a:off x="4703" y="1698"/>
                <a:ext cx="17" cy="17"/>
              </a:xfrm>
              <a:custGeom>
                <a:avLst/>
                <a:gdLst>
                  <a:gd name="T0" fmla="*/ 2 w 17"/>
                  <a:gd name="T1" fmla="*/ 16 h 17"/>
                  <a:gd name="T2" fmla="*/ 2 w 17"/>
                  <a:gd name="T3" fmla="*/ 16 h 17"/>
                  <a:gd name="T4" fmla="*/ 16 w 17"/>
                  <a:gd name="T5" fmla="*/ 9 h 17"/>
                  <a:gd name="T6" fmla="*/ 13 w 17"/>
                  <a:gd name="T7" fmla="*/ 0 h 17"/>
                  <a:gd name="T8" fmla="*/ 0 w 17"/>
                  <a:gd name="T9" fmla="*/ 8 h 17"/>
                  <a:gd name="T10" fmla="*/ 0 w 17"/>
                  <a:gd name="T11" fmla="*/ 8 h 17"/>
                  <a:gd name="T12" fmla="*/ 2 w 17"/>
                  <a:gd name="T13" fmla="*/ 16 h 17"/>
                  <a:gd name="T14" fmla="*/ 2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2" y="16"/>
                    </a:moveTo>
                    <a:lnTo>
                      <a:pt x="2" y="16"/>
                    </a:lnTo>
                    <a:lnTo>
                      <a:pt x="16" y="9"/>
                    </a:lnTo>
                    <a:lnTo>
                      <a:pt x="13" y="0"/>
                    </a:lnTo>
                    <a:lnTo>
                      <a:pt x="0" y="8"/>
                    </a:lnTo>
                    <a:lnTo>
                      <a:pt x="2"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3" name="Freeform 130"/>
              <p:cNvSpPr>
                <a:spLocks noChangeAspect="1"/>
              </p:cNvSpPr>
              <p:nvPr/>
            </p:nvSpPr>
            <p:spPr bwMode="auto">
              <a:xfrm>
                <a:off x="4692" y="1701"/>
                <a:ext cx="17" cy="17"/>
              </a:xfrm>
              <a:custGeom>
                <a:avLst/>
                <a:gdLst>
                  <a:gd name="T0" fmla="*/ 4 w 17"/>
                  <a:gd name="T1" fmla="*/ 16 h 17"/>
                  <a:gd name="T2" fmla="*/ 4 w 17"/>
                  <a:gd name="T3" fmla="*/ 16 h 17"/>
                  <a:gd name="T4" fmla="*/ 6 w 17"/>
                  <a:gd name="T5" fmla="*/ 16 h 17"/>
                  <a:gd name="T6" fmla="*/ 9 w 17"/>
                  <a:gd name="T7" fmla="*/ 13 h 17"/>
                  <a:gd name="T8" fmla="*/ 13 w 17"/>
                  <a:gd name="T9" fmla="*/ 9 h 17"/>
                  <a:gd name="T10" fmla="*/ 16 w 17"/>
                  <a:gd name="T11" fmla="*/ 9 h 17"/>
                  <a:gd name="T12" fmla="*/ 16 w 17"/>
                  <a:gd name="T13" fmla="*/ 0 h 17"/>
                  <a:gd name="T14" fmla="*/ 13 w 17"/>
                  <a:gd name="T15" fmla="*/ 0 h 17"/>
                  <a:gd name="T16" fmla="*/ 9 w 17"/>
                  <a:gd name="T17" fmla="*/ 0 h 17"/>
                  <a:gd name="T18" fmla="*/ 6 w 17"/>
                  <a:gd name="T19" fmla="*/ 2 h 17"/>
                  <a:gd name="T20" fmla="*/ 0 w 17"/>
                  <a:gd name="T21" fmla="*/ 5 h 17"/>
                  <a:gd name="T22" fmla="*/ 0 w 17"/>
                  <a:gd name="T23" fmla="*/ 5 h 17"/>
                  <a:gd name="T24" fmla="*/ 4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4" y="16"/>
                    </a:moveTo>
                    <a:lnTo>
                      <a:pt x="4" y="16"/>
                    </a:lnTo>
                    <a:lnTo>
                      <a:pt x="6" y="16"/>
                    </a:lnTo>
                    <a:lnTo>
                      <a:pt x="9" y="13"/>
                    </a:lnTo>
                    <a:lnTo>
                      <a:pt x="13" y="9"/>
                    </a:lnTo>
                    <a:lnTo>
                      <a:pt x="16" y="9"/>
                    </a:lnTo>
                    <a:lnTo>
                      <a:pt x="16" y="0"/>
                    </a:lnTo>
                    <a:lnTo>
                      <a:pt x="13" y="0"/>
                    </a:lnTo>
                    <a:lnTo>
                      <a:pt x="9" y="0"/>
                    </a:lnTo>
                    <a:lnTo>
                      <a:pt x="6" y="2"/>
                    </a:lnTo>
                    <a:lnTo>
                      <a:pt x="0" y="5"/>
                    </a:lnTo>
                    <a:lnTo>
                      <a:pt x="4"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4" name="Freeform 131"/>
              <p:cNvSpPr>
                <a:spLocks noChangeAspect="1"/>
              </p:cNvSpPr>
              <p:nvPr/>
            </p:nvSpPr>
            <p:spPr bwMode="auto">
              <a:xfrm>
                <a:off x="4685" y="1703"/>
                <a:ext cx="17" cy="17"/>
              </a:xfrm>
              <a:custGeom>
                <a:avLst/>
                <a:gdLst>
                  <a:gd name="T0" fmla="*/ 0 w 17"/>
                  <a:gd name="T1" fmla="*/ 16 h 17"/>
                  <a:gd name="T2" fmla="*/ 0 w 17"/>
                  <a:gd name="T3" fmla="*/ 16 h 17"/>
                  <a:gd name="T4" fmla="*/ 1 w 17"/>
                  <a:gd name="T5" fmla="*/ 16 h 17"/>
                  <a:gd name="T6" fmla="*/ 5 w 17"/>
                  <a:gd name="T7" fmla="*/ 14 h 17"/>
                  <a:gd name="T8" fmla="*/ 12 w 17"/>
                  <a:gd name="T9" fmla="*/ 14 h 17"/>
                  <a:gd name="T10" fmla="*/ 16 w 17"/>
                  <a:gd name="T11" fmla="*/ 10 h 17"/>
                  <a:gd name="T12" fmla="*/ 12 w 17"/>
                  <a:gd name="T13" fmla="*/ 0 h 17"/>
                  <a:gd name="T14" fmla="*/ 12 w 17"/>
                  <a:gd name="T15" fmla="*/ 0 h 17"/>
                  <a:gd name="T16" fmla="*/ 5 w 17"/>
                  <a:gd name="T17" fmla="*/ 0 h 17"/>
                  <a:gd name="T18" fmla="*/ 1 w 17"/>
                  <a:gd name="T19" fmla="*/ 1 h 17"/>
                  <a:gd name="T20" fmla="*/ 0 w 17"/>
                  <a:gd name="T21" fmla="*/ 1 h 17"/>
                  <a:gd name="T22" fmla="*/ 0 w 17"/>
                  <a:gd name="T23" fmla="*/ 1 h 17"/>
                  <a:gd name="T24" fmla="*/ 0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0" y="16"/>
                    </a:moveTo>
                    <a:lnTo>
                      <a:pt x="0" y="16"/>
                    </a:lnTo>
                    <a:lnTo>
                      <a:pt x="1" y="16"/>
                    </a:lnTo>
                    <a:lnTo>
                      <a:pt x="5" y="14"/>
                    </a:lnTo>
                    <a:lnTo>
                      <a:pt x="12" y="14"/>
                    </a:lnTo>
                    <a:lnTo>
                      <a:pt x="16" y="10"/>
                    </a:lnTo>
                    <a:lnTo>
                      <a:pt x="12" y="0"/>
                    </a:lnTo>
                    <a:lnTo>
                      <a:pt x="5" y="0"/>
                    </a:lnTo>
                    <a:lnTo>
                      <a:pt x="1" y="1"/>
                    </a:lnTo>
                    <a:lnTo>
                      <a:pt x="0" y="1"/>
                    </a:lnTo>
                    <a:lnTo>
                      <a:pt x="0"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5" name="Freeform 132"/>
              <p:cNvSpPr>
                <a:spLocks noChangeAspect="1"/>
              </p:cNvSpPr>
              <p:nvPr/>
            </p:nvSpPr>
            <p:spPr bwMode="auto">
              <a:xfrm>
                <a:off x="4675" y="1704"/>
                <a:ext cx="17" cy="17"/>
              </a:xfrm>
              <a:custGeom>
                <a:avLst/>
                <a:gdLst>
                  <a:gd name="T0" fmla="*/ 0 w 17"/>
                  <a:gd name="T1" fmla="*/ 10 h 17"/>
                  <a:gd name="T2" fmla="*/ 4 w 17"/>
                  <a:gd name="T3" fmla="*/ 16 h 17"/>
                  <a:gd name="T4" fmla="*/ 16 w 17"/>
                  <a:gd name="T5" fmla="*/ 16 h 17"/>
                  <a:gd name="T6" fmla="*/ 16 w 17"/>
                  <a:gd name="T7" fmla="*/ 0 h 17"/>
                  <a:gd name="T8" fmla="*/ 4 w 17"/>
                  <a:gd name="T9" fmla="*/ 4 h 17"/>
                  <a:gd name="T10" fmla="*/ 8 w 17"/>
                  <a:gd name="T11" fmla="*/ 10 h 17"/>
                  <a:gd name="T12" fmla="*/ 0 w 17"/>
                  <a:gd name="T13" fmla="*/ 10 h 17"/>
                  <a:gd name="T14" fmla="*/ 0 w 17"/>
                  <a:gd name="T15" fmla="*/ 16 h 17"/>
                  <a:gd name="T16" fmla="*/ 4 w 17"/>
                  <a:gd name="T17" fmla="*/ 16 h 17"/>
                  <a:gd name="T18" fmla="*/ 0 w 17"/>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0" y="10"/>
                    </a:moveTo>
                    <a:lnTo>
                      <a:pt x="4" y="16"/>
                    </a:lnTo>
                    <a:lnTo>
                      <a:pt x="16" y="16"/>
                    </a:lnTo>
                    <a:lnTo>
                      <a:pt x="16" y="0"/>
                    </a:lnTo>
                    <a:lnTo>
                      <a:pt x="4" y="4"/>
                    </a:lnTo>
                    <a:lnTo>
                      <a:pt x="8" y="10"/>
                    </a:lnTo>
                    <a:lnTo>
                      <a:pt x="0" y="10"/>
                    </a:lnTo>
                    <a:lnTo>
                      <a:pt x="0" y="16"/>
                    </a:lnTo>
                    <a:lnTo>
                      <a:pt x="4" y="16"/>
                    </a:lnTo>
                    <a:lnTo>
                      <a:pt x="0" y="10"/>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6" name="Freeform 133"/>
              <p:cNvSpPr>
                <a:spLocks noChangeAspect="1"/>
              </p:cNvSpPr>
              <p:nvPr/>
            </p:nvSpPr>
            <p:spPr bwMode="auto">
              <a:xfrm>
                <a:off x="4596" y="1691"/>
                <a:ext cx="312" cy="177"/>
              </a:xfrm>
              <a:custGeom>
                <a:avLst/>
                <a:gdLst>
                  <a:gd name="T0" fmla="*/ 311 w 312"/>
                  <a:gd name="T1" fmla="*/ 176 h 177"/>
                  <a:gd name="T2" fmla="*/ 311 w 312"/>
                  <a:gd name="T3" fmla="*/ 0 h 177"/>
                  <a:gd name="T4" fmla="*/ 0 w 312"/>
                  <a:gd name="T5" fmla="*/ 0 h 177"/>
                  <a:gd name="T6" fmla="*/ 0 w 312"/>
                  <a:gd name="T7" fmla="*/ 176 h 177"/>
                  <a:gd name="T8" fmla="*/ 311 w 312"/>
                  <a:gd name="T9" fmla="*/ 176 h 177"/>
                  <a:gd name="T10" fmla="*/ 0 60000 65536"/>
                  <a:gd name="T11" fmla="*/ 0 60000 65536"/>
                  <a:gd name="T12" fmla="*/ 0 60000 65536"/>
                  <a:gd name="T13" fmla="*/ 0 60000 65536"/>
                  <a:gd name="T14" fmla="*/ 0 60000 65536"/>
                  <a:gd name="T15" fmla="*/ 0 w 312"/>
                  <a:gd name="T16" fmla="*/ 0 h 177"/>
                  <a:gd name="T17" fmla="*/ 312 w 312"/>
                  <a:gd name="T18" fmla="*/ 177 h 177"/>
                </a:gdLst>
                <a:ahLst/>
                <a:cxnLst>
                  <a:cxn ang="T10">
                    <a:pos x="T0" y="T1"/>
                  </a:cxn>
                  <a:cxn ang="T11">
                    <a:pos x="T2" y="T3"/>
                  </a:cxn>
                  <a:cxn ang="T12">
                    <a:pos x="T4" y="T5"/>
                  </a:cxn>
                  <a:cxn ang="T13">
                    <a:pos x="T6" y="T7"/>
                  </a:cxn>
                  <a:cxn ang="T14">
                    <a:pos x="T8" y="T9"/>
                  </a:cxn>
                </a:cxnLst>
                <a:rect l="T15" t="T16" r="T17" b="T18"/>
                <a:pathLst>
                  <a:path w="312" h="177">
                    <a:moveTo>
                      <a:pt x="311" y="176"/>
                    </a:moveTo>
                    <a:lnTo>
                      <a:pt x="311" y="0"/>
                    </a:lnTo>
                    <a:lnTo>
                      <a:pt x="0" y="0"/>
                    </a:lnTo>
                    <a:lnTo>
                      <a:pt x="0" y="176"/>
                    </a:lnTo>
                    <a:lnTo>
                      <a:pt x="311" y="176"/>
                    </a:lnTo>
                  </a:path>
                </a:pathLst>
              </a:custGeom>
              <a:solidFill>
                <a:srgbClr val="82C1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7" name="Freeform 134"/>
              <p:cNvSpPr>
                <a:spLocks noChangeAspect="1"/>
              </p:cNvSpPr>
              <p:nvPr/>
            </p:nvSpPr>
            <p:spPr bwMode="auto">
              <a:xfrm>
                <a:off x="4903" y="1688"/>
                <a:ext cx="17" cy="180"/>
              </a:xfrm>
              <a:custGeom>
                <a:avLst/>
                <a:gdLst>
                  <a:gd name="T0" fmla="*/ 8 w 17"/>
                  <a:gd name="T1" fmla="*/ 6 h 180"/>
                  <a:gd name="T2" fmla="*/ 0 w 17"/>
                  <a:gd name="T3" fmla="*/ 3 h 180"/>
                  <a:gd name="T4" fmla="*/ 0 w 17"/>
                  <a:gd name="T5" fmla="*/ 179 h 180"/>
                  <a:gd name="T6" fmla="*/ 16 w 17"/>
                  <a:gd name="T7" fmla="*/ 179 h 180"/>
                  <a:gd name="T8" fmla="*/ 16 w 17"/>
                  <a:gd name="T9" fmla="*/ 3 h 180"/>
                  <a:gd name="T10" fmla="*/ 8 w 17"/>
                  <a:gd name="T11" fmla="*/ 0 h 180"/>
                  <a:gd name="T12" fmla="*/ 16 w 17"/>
                  <a:gd name="T13" fmla="*/ 3 h 180"/>
                  <a:gd name="T14" fmla="*/ 16 w 17"/>
                  <a:gd name="T15" fmla="*/ 0 h 180"/>
                  <a:gd name="T16" fmla="*/ 8 w 17"/>
                  <a:gd name="T17" fmla="*/ 0 h 180"/>
                  <a:gd name="T18" fmla="*/ 8 w 17"/>
                  <a:gd name="T19" fmla="*/ 6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80"/>
                  <a:gd name="T32" fmla="*/ 17 w 17"/>
                  <a:gd name="T33" fmla="*/ 180 h 1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80">
                    <a:moveTo>
                      <a:pt x="8" y="6"/>
                    </a:moveTo>
                    <a:lnTo>
                      <a:pt x="0" y="3"/>
                    </a:lnTo>
                    <a:lnTo>
                      <a:pt x="0" y="179"/>
                    </a:lnTo>
                    <a:lnTo>
                      <a:pt x="16" y="179"/>
                    </a:lnTo>
                    <a:lnTo>
                      <a:pt x="16" y="3"/>
                    </a:lnTo>
                    <a:lnTo>
                      <a:pt x="8" y="0"/>
                    </a:lnTo>
                    <a:lnTo>
                      <a:pt x="16" y="3"/>
                    </a:lnTo>
                    <a:lnTo>
                      <a:pt x="16" y="0"/>
                    </a:lnTo>
                    <a:lnTo>
                      <a:pt x="8" y="0"/>
                    </a:lnTo>
                    <a:lnTo>
                      <a:pt x="8" y="6"/>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8" name="Freeform 135"/>
              <p:cNvSpPr>
                <a:spLocks noChangeAspect="1"/>
              </p:cNvSpPr>
              <p:nvPr/>
            </p:nvSpPr>
            <p:spPr bwMode="auto">
              <a:xfrm>
                <a:off x="4592" y="1688"/>
                <a:ext cx="316" cy="17"/>
              </a:xfrm>
              <a:custGeom>
                <a:avLst/>
                <a:gdLst>
                  <a:gd name="T0" fmla="*/ 7 w 316"/>
                  <a:gd name="T1" fmla="*/ 8 h 17"/>
                  <a:gd name="T2" fmla="*/ 4 w 316"/>
                  <a:gd name="T3" fmla="*/ 16 h 17"/>
                  <a:gd name="T4" fmla="*/ 315 w 316"/>
                  <a:gd name="T5" fmla="*/ 16 h 17"/>
                  <a:gd name="T6" fmla="*/ 315 w 316"/>
                  <a:gd name="T7" fmla="*/ 0 h 17"/>
                  <a:gd name="T8" fmla="*/ 4 w 316"/>
                  <a:gd name="T9" fmla="*/ 0 h 17"/>
                  <a:gd name="T10" fmla="*/ 0 w 316"/>
                  <a:gd name="T11" fmla="*/ 8 h 17"/>
                  <a:gd name="T12" fmla="*/ 4 w 316"/>
                  <a:gd name="T13" fmla="*/ 0 h 17"/>
                  <a:gd name="T14" fmla="*/ 0 w 316"/>
                  <a:gd name="T15" fmla="*/ 0 h 17"/>
                  <a:gd name="T16" fmla="*/ 0 w 316"/>
                  <a:gd name="T17" fmla="*/ 8 h 17"/>
                  <a:gd name="T18" fmla="*/ 7 w 316"/>
                  <a:gd name="T19" fmla="*/ 8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17"/>
                  <a:gd name="T32" fmla="*/ 316 w 31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17">
                    <a:moveTo>
                      <a:pt x="7" y="8"/>
                    </a:moveTo>
                    <a:lnTo>
                      <a:pt x="4" y="16"/>
                    </a:lnTo>
                    <a:lnTo>
                      <a:pt x="315" y="16"/>
                    </a:lnTo>
                    <a:lnTo>
                      <a:pt x="315" y="0"/>
                    </a:lnTo>
                    <a:lnTo>
                      <a:pt x="4" y="0"/>
                    </a:lnTo>
                    <a:lnTo>
                      <a:pt x="0" y="8"/>
                    </a:lnTo>
                    <a:lnTo>
                      <a:pt x="4" y="0"/>
                    </a:lnTo>
                    <a:lnTo>
                      <a:pt x="0" y="0"/>
                    </a:lnTo>
                    <a:lnTo>
                      <a:pt x="0" y="8"/>
                    </a:lnTo>
                    <a:lnTo>
                      <a:pt x="7" y="8"/>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19" name="Freeform 136"/>
              <p:cNvSpPr>
                <a:spLocks noChangeAspect="1"/>
              </p:cNvSpPr>
              <p:nvPr/>
            </p:nvSpPr>
            <p:spPr bwMode="auto">
              <a:xfrm>
                <a:off x="4592" y="1691"/>
                <a:ext cx="17" cy="179"/>
              </a:xfrm>
              <a:custGeom>
                <a:avLst/>
                <a:gdLst>
                  <a:gd name="T0" fmla="*/ 7 w 17"/>
                  <a:gd name="T1" fmla="*/ 173 h 179"/>
                  <a:gd name="T2" fmla="*/ 16 w 17"/>
                  <a:gd name="T3" fmla="*/ 176 h 179"/>
                  <a:gd name="T4" fmla="*/ 16 w 17"/>
                  <a:gd name="T5" fmla="*/ 0 h 179"/>
                  <a:gd name="T6" fmla="*/ 0 w 17"/>
                  <a:gd name="T7" fmla="*/ 0 h 179"/>
                  <a:gd name="T8" fmla="*/ 0 w 17"/>
                  <a:gd name="T9" fmla="*/ 176 h 179"/>
                  <a:gd name="T10" fmla="*/ 7 w 17"/>
                  <a:gd name="T11" fmla="*/ 178 h 179"/>
                  <a:gd name="T12" fmla="*/ 0 w 17"/>
                  <a:gd name="T13" fmla="*/ 176 h 179"/>
                  <a:gd name="T14" fmla="*/ 0 w 17"/>
                  <a:gd name="T15" fmla="*/ 178 h 179"/>
                  <a:gd name="T16" fmla="*/ 7 w 17"/>
                  <a:gd name="T17" fmla="*/ 178 h 179"/>
                  <a:gd name="T18" fmla="*/ 7 w 17"/>
                  <a:gd name="T19" fmla="*/ 173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9"/>
                  <a:gd name="T32" fmla="*/ 17 w 17"/>
                  <a:gd name="T33" fmla="*/ 179 h 1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9">
                    <a:moveTo>
                      <a:pt x="7" y="173"/>
                    </a:moveTo>
                    <a:lnTo>
                      <a:pt x="16" y="176"/>
                    </a:lnTo>
                    <a:lnTo>
                      <a:pt x="16" y="0"/>
                    </a:lnTo>
                    <a:lnTo>
                      <a:pt x="0" y="0"/>
                    </a:lnTo>
                    <a:lnTo>
                      <a:pt x="0" y="176"/>
                    </a:lnTo>
                    <a:lnTo>
                      <a:pt x="7" y="178"/>
                    </a:lnTo>
                    <a:lnTo>
                      <a:pt x="0" y="176"/>
                    </a:lnTo>
                    <a:lnTo>
                      <a:pt x="0" y="178"/>
                    </a:lnTo>
                    <a:lnTo>
                      <a:pt x="7" y="178"/>
                    </a:lnTo>
                    <a:lnTo>
                      <a:pt x="7" y="173"/>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0" name="Freeform 137"/>
              <p:cNvSpPr>
                <a:spLocks noChangeAspect="1"/>
              </p:cNvSpPr>
              <p:nvPr/>
            </p:nvSpPr>
            <p:spPr bwMode="auto">
              <a:xfrm>
                <a:off x="4596" y="1864"/>
                <a:ext cx="316" cy="17"/>
              </a:xfrm>
              <a:custGeom>
                <a:avLst/>
                <a:gdLst>
                  <a:gd name="T0" fmla="*/ 307 w 316"/>
                  <a:gd name="T1" fmla="*/ 7 h 17"/>
                  <a:gd name="T2" fmla="*/ 311 w 316"/>
                  <a:gd name="T3" fmla="*/ 0 h 17"/>
                  <a:gd name="T4" fmla="*/ 0 w 316"/>
                  <a:gd name="T5" fmla="*/ 0 h 17"/>
                  <a:gd name="T6" fmla="*/ 0 w 316"/>
                  <a:gd name="T7" fmla="*/ 16 h 17"/>
                  <a:gd name="T8" fmla="*/ 311 w 316"/>
                  <a:gd name="T9" fmla="*/ 16 h 17"/>
                  <a:gd name="T10" fmla="*/ 315 w 316"/>
                  <a:gd name="T11" fmla="*/ 7 h 17"/>
                  <a:gd name="T12" fmla="*/ 311 w 316"/>
                  <a:gd name="T13" fmla="*/ 16 h 17"/>
                  <a:gd name="T14" fmla="*/ 315 w 316"/>
                  <a:gd name="T15" fmla="*/ 16 h 17"/>
                  <a:gd name="T16" fmla="*/ 315 w 316"/>
                  <a:gd name="T17" fmla="*/ 7 h 17"/>
                  <a:gd name="T18" fmla="*/ 307 w 316"/>
                  <a:gd name="T19" fmla="*/ 7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17"/>
                  <a:gd name="T32" fmla="*/ 316 w 31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17">
                    <a:moveTo>
                      <a:pt x="307" y="7"/>
                    </a:moveTo>
                    <a:lnTo>
                      <a:pt x="311" y="0"/>
                    </a:lnTo>
                    <a:lnTo>
                      <a:pt x="0" y="0"/>
                    </a:lnTo>
                    <a:lnTo>
                      <a:pt x="0" y="16"/>
                    </a:lnTo>
                    <a:lnTo>
                      <a:pt x="311" y="16"/>
                    </a:lnTo>
                    <a:lnTo>
                      <a:pt x="315" y="7"/>
                    </a:lnTo>
                    <a:lnTo>
                      <a:pt x="311" y="16"/>
                    </a:lnTo>
                    <a:lnTo>
                      <a:pt x="315" y="16"/>
                    </a:lnTo>
                    <a:lnTo>
                      <a:pt x="315" y="7"/>
                    </a:lnTo>
                    <a:lnTo>
                      <a:pt x="307" y="7"/>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1" name="Freeform 138"/>
              <p:cNvSpPr>
                <a:spLocks noChangeAspect="1"/>
              </p:cNvSpPr>
              <p:nvPr/>
            </p:nvSpPr>
            <p:spPr bwMode="auto">
              <a:xfrm>
                <a:off x="4831" y="1788"/>
                <a:ext cx="58" cy="17"/>
              </a:xfrm>
              <a:custGeom>
                <a:avLst/>
                <a:gdLst>
                  <a:gd name="T0" fmla="*/ 39 w 58"/>
                  <a:gd name="T1" fmla="*/ 16 h 17"/>
                  <a:gd name="T2" fmla="*/ 0 w 58"/>
                  <a:gd name="T3" fmla="*/ 16 h 17"/>
                  <a:gd name="T4" fmla="*/ 22 w 58"/>
                  <a:gd name="T5" fmla="*/ 0 h 17"/>
                  <a:gd name="T6" fmla="*/ 57 w 58"/>
                  <a:gd name="T7" fmla="*/ 2 h 17"/>
                  <a:gd name="T8" fmla="*/ 39 w 58"/>
                  <a:gd name="T9" fmla="*/ 16 h 17"/>
                  <a:gd name="T10" fmla="*/ 0 60000 65536"/>
                  <a:gd name="T11" fmla="*/ 0 60000 65536"/>
                  <a:gd name="T12" fmla="*/ 0 60000 65536"/>
                  <a:gd name="T13" fmla="*/ 0 60000 65536"/>
                  <a:gd name="T14" fmla="*/ 0 60000 65536"/>
                  <a:gd name="T15" fmla="*/ 0 w 58"/>
                  <a:gd name="T16" fmla="*/ 0 h 17"/>
                  <a:gd name="T17" fmla="*/ 58 w 58"/>
                  <a:gd name="T18" fmla="*/ 17 h 17"/>
                </a:gdLst>
                <a:ahLst/>
                <a:cxnLst>
                  <a:cxn ang="T10">
                    <a:pos x="T0" y="T1"/>
                  </a:cxn>
                  <a:cxn ang="T11">
                    <a:pos x="T2" y="T3"/>
                  </a:cxn>
                  <a:cxn ang="T12">
                    <a:pos x="T4" y="T5"/>
                  </a:cxn>
                  <a:cxn ang="T13">
                    <a:pos x="T6" y="T7"/>
                  </a:cxn>
                  <a:cxn ang="T14">
                    <a:pos x="T8" y="T9"/>
                  </a:cxn>
                </a:cxnLst>
                <a:rect l="T15" t="T16" r="T17" b="T18"/>
                <a:pathLst>
                  <a:path w="58" h="17">
                    <a:moveTo>
                      <a:pt x="39" y="16"/>
                    </a:moveTo>
                    <a:lnTo>
                      <a:pt x="0" y="16"/>
                    </a:lnTo>
                    <a:lnTo>
                      <a:pt x="22" y="0"/>
                    </a:lnTo>
                    <a:lnTo>
                      <a:pt x="57" y="2"/>
                    </a:lnTo>
                    <a:lnTo>
                      <a:pt x="39" y="16"/>
                    </a:lnTo>
                  </a:path>
                </a:pathLst>
              </a:custGeom>
              <a:solidFill>
                <a:srgbClr val="FF7CC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2" name="Freeform 139"/>
              <p:cNvSpPr>
                <a:spLocks noChangeAspect="1"/>
              </p:cNvSpPr>
              <p:nvPr/>
            </p:nvSpPr>
            <p:spPr bwMode="auto">
              <a:xfrm>
                <a:off x="4872" y="1788"/>
                <a:ext cx="17" cy="77"/>
              </a:xfrm>
              <a:custGeom>
                <a:avLst/>
                <a:gdLst>
                  <a:gd name="T0" fmla="*/ 0 w 17"/>
                  <a:gd name="T1" fmla="*/ 7 h 77"/>
                  <a:gd name="T2" fmla="*/ 16 w 17"/>
                  <a:gd name="T3" fmla="*/ 0 h 77"/>
                  <a:gd name="T4" fmla="*/ 16 w 17"/>
                  <a:gd name="T5" fmla="*/ 76 h 77"/>
                  <a:gd name="T6" fmla="*/ 0 w 17"/>
                  <a:gd name="T7" fmla="*/ 76 h 77"/>
                  <a:gd name="T8" fmla="*/ 0 w 17"/>
                  <a:gd name="T9" fmla="*/ 7 h 77"/>
                  <a:gd name="T10" fmla="*/ 0 60000 65536"/>
                  <a:gd name="T11" fmla="*/ 0 60000 65536"/>
                  <a:gd name="T12" fmla="*/ 0 60000 65536"/>
                  <a:gd name="T13" fmla="*/ 0 60000 65536"/>
                  <a:gd name="T14" fmla="*/ 0 60000 65536"/>
                  <a:gd name="T15" fmla="*/ 0 w 17"/>
                  <a:gd name="T16" fmla="*/ 0 h 77"/>
                  <a:gd name="T17" fmla="*/ 17 w 17"/>
                  <a:gd name="T18" fmla="*/ 77 h 77"/>
                </a:gdLst>
                <a:ahLst/>
                <a:cxnLst>
                  <a:cxn ang="T10">
                    <a:pos x="T0" y="T1"/>
                  </a:cxn>
                  <a:cxn ang="T11">
                    <a:pos x="T2" y="T3"/>
                  </a:cxn>
                  <a:cxn ang="T12">
                    <a:pos x="T4" y="T5"/>
                  </a:cxn>
                  <a:cxn ang="T13">
                    <a:pos x="T6" y="T7"/>
                  </a:cxn>
                  <a:cxn ang="T14">
                    <a:pos x="T8" y="T9"/>
                  </a:cxn>
                </a:cxnLst>
                <a:rect l="T15" t="T16" r="T17" b="T18"/>
                <a:pathLst>
                  <a:path w="17" h="77">
                    <a:moveTo>
                      <a:pt x="0" y="7"/>
                    </a:moveTo>
                    <a:lnTo>
                      <a:pt x="16" y="0"/>
                    </a:lnTo>
                    <a:lnTo>
                      <a:pt x="16" y="76"/>
                    </a:lnTo>
                    <a:lnTo>
                      <a:pt x="0" y="76"/>
                    </a:lnTo>
                    <a:lnTo>
                      <a:pt x="0" y="7"/>
                    </a:lnTo>
                  </a:path>
                </a:pathLst>
              </a:custGeom>
              <a:solidFill>
                <a:srgbClr val="EF072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3" name="Freeform 140"/>
              <p:cNvSpPr>
                <a:spLocks noChangeAspect="1"/>
              </p:cNvSpPr>
              <p:nvPr/>
            </p:nvSpPr>
            <p:spPr bwMode="auto">
              <a:xfrm>
                <a:off x="4623" y="1737"/>
                <a:ext cx="59" cy="17"/>
              </a:xfrm>
              <a:custGeom>
                <a:avLst/>
                <a:gdLst>
                  <a:gd name="T0" fmla="*/ 39 w 59"/>
                  <a:gd name="T1" fmla="*/ 16 h 17"/>
                  <a:gd name="T2" fmla="*/ 0 w 59"/>
                  <a:gd name="T3" fmla="*/ 16 h 17"/>
                  <a:gd name="T4" fmla="*/ 23 w 59"/>
                  <a:gd name="T5" fmla="*/ 0 h 17"/>
                  <a:gd name="T6" fmla="*/ 58 w 59"/>
                  <a:gd name="T7" fmla="*/ 1 h 17"/>
                  <a:gd name="T8" fmla="*/ 39 w 59"/>
                  <a:gd name="T9" fmla="*/ 16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39" y="16"/>
                    </a:moveTo>
                    <a:lnTo>
                      <a:pt x="0" y="16"/>
                    </a:lnTo>
                    <a:lnTo>
                      <a:pt x="23" y="0"/>
                    </a:lnTo>
                    <a:lnTo>
                      <a:pt x="58" y="1"/>
                    </a:lnTo>
                    <a:lnTo>
                      <a:pt x="39" y="16"/>
                    </a:lnTo>
                  </a:path>
                </a:pathLst>
              </a:custGeom>
              <a:solidFill>
                <a:srgbClr val="82C1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4" name="Freeform 141"/>
              <p:cNvSpPr>
                <a:spLocks noChangeAspect="1"/>
              </p:cNvSpPr>
              <p:nvPr/>
            </p:nvSpPr>
            <p:spPr bwMode="auto">
              <a:xfrm>
                <a:off x="4664" y="1737"/>
                <a:ext cx="18" cy="128"/>
              </a:xfrm>
              <a:custGeom>
                <a:avLst/>
                <a:gdLst>
                  <a:gd name="T0" fmla="*/ 0 w 18"/>
                  <a:gd name="T1" fmla="*/ 8 h 128"/>
                  <a:gd name="T2" fmla="*/ 17 w 18"/>
                  <a:gd name="T3" fmla="*/ 0 h 128"/>
                  <a:gd name="T4" fmla="*/ 17 w 18"/>
                  <a:gd name="T5" fmla="*/ 127 h 128"/>
                  <a:gd name="T6" fmla="*/ 0 w 18"/>
                  <a:gd name="T7" fmla="*/ 127 h 128"/>
                  <a:gd name="T8" fmla="*/ 0 w 18"/>
                  <a:gd name="T9" fmla="*/ 8 h 128"/>
                  <a:gd name="T10" fmla="*/ 0 60000 65536"/>
                  <a:gd name="T11" fmla="*/ 0 60000 65536"/>
                  <a:gd name="T12" fmla="*/ 0 60000 65536"/>
                  <a:gd name="T13" fmla="*/ 0 60000 65536"/>
                  <a:gd name="T14" fmla="*/ 0 60000 65536"/>
                  <a:gd name="T15" fmla="*/ 0 w 18"/>
                  <a:gd name="T16" fmla="*/ 0 h 128"/>
                  <a:gd name="T17" fmla="*/ 18 w 18"/>
                  <a:gd name="T18" fmla="*/ 128 h 128"/>
                </a:gdLst>
                <a:ahLst/>
                <a:cxnLst>
                  <a:cxn ang="T10">
                    <a:pos x="T0" y="T1"/>
                  </a:cxn>
                  <a:cxn ang="T11">
                    <a:pos x="T2" y="T3"/>
                  </a:cxn>
                  <a:cxn ang="T12">
                    <a:pos x="T4" y="T5"/>
                  </a:cxn>
                  <a:cxn ang="T13">
                    <a:pos x="T6" y="T7"/>
                  </a:cxn>
                  <a:cxn ang="T14">
                    <a:pos x="T8" y="T9"/>
                  </a:cxn>
                </a:cxnLst>
                <a:rect l="T15" t="T16" r="T17" b="T18"/>
                <a:pathLst>
                  <a:path w="18" h="128">
                    <a:moveTo>
                      <a:pt x="0" y="8"/>
                    </a:moveTo>
                    <a:lnTo>
                      <a:pt x="17" y="0"/>
                    </a:lnTo>
                    <a:lnTo>
                      <a:pt x="17" y="127"/>
                    </a:lnTo>
                    <a:lnTo>
                      <a:pt x="0" y="127"/>
                    </a:lnTo>
                    <a:lnTo>
                      <a:pt x="0" y="8"/>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5" name="Freeform 142"/>
              <p:cNvSpPr>
                <a:spLocks noChangeAspect="1"/>
              </p:cNvSpPr>
              <p:nvPr/>
            </p:nvSpPr>
            <p:spPr bwMode="auto">
              <a:xfrm>
                <a:off x="4761" y="1723"/>
                <a:ext cx="58" cy="17"/>
              </a:xfrm>
              <a:custGeom>
                <a:avLst/>
                <a:gdLst>
                  <a:gd name="T0" fmla="*/ 57 w 58"/>
                  <a:gd name="T1" fmla="*/ 0 h 17"/>
                  <a:gd name="T2" fmla="*/ 38 w 58"/>
                  <a:gd name="T3" fmla="*/ 16 h 17"/>
                  <a:gd name="T4" fmla="*/ 38 w 58"/>
                  <a:gd name="T5" fmla="*/ 16 h 17"/>
                  <a:gd name="T6" fmla="*/ 0 w 58"/>
                  <a:gd name="T7" fmla="*/ 16 h 17"/>
                  <a:gd name="T8" fmla="*/ 20 w 58"/>
                  <a:gd name="T9" fmla="*/ 0 h 17"/>
                  <a:gd name="T10" fmla="*/ 57 w 58"/>
                  <a:gd name="T11" fmla="*/ 0 h 17"/>
                  <a:gd name="T12" fmla="*/ 0 60000 65536"/>
                  <a:gd name="T13" fmla="*/ 0 60000 65536"/>
                  <a:gd name="T14" fmla="*/ 0 60000 65536"/>
                  <a:gd name="T15" fmla="*/ 0 60000 65536"/>
                  <a:gd name="T16" fmla="*/ 0 60000 65536"/>
                  <a:gd name="T17" fmla="*/ 0 60000 65536"/>
                  <a:gd name="T18" fmla="*/ 0 w 58"/>
                  <a:gd name="T19" fmla="*/ 0 h 17"/>
                  <a:gd name="T20" fmla="*/ 58 w 5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8" h="17">
                    <a:moveTo>
                      <a:pt x="57" y="0"/>
                    </a:moveTo>
                    <a:lnTo>
                      <a:pt x="38" y="16"/>
                    </a:lnTo>
                    <a:lnTo>
                      <a:pt x="0" y="16"/>
                    </a:lnTo>
                    <a:lnTo>
                      <a:pt x="20" y="0"/>
                    </a:lnTo>
                    <a:lnTo>
                      <a:pt x="57" y="0"/>
                    </a:lnTo>
                  </a:path>
                </a:pathLst>
              </a:custGeom>
              <a:solidFill>
                <a:srgbClr val="FFD1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6" name="Freeform 143"/>
              <p:cNvSpPr>
                <a:spLocks noChangeAspect="1"/>
              </p:cNvSpPr>
              <p:nvPr/>
            </p:nvSpPr>
            <p:spPr bwMode="auto">
              <a:xfrm>
                <a:off x="4692" y="1767"/>
                <a:ext cx="58" cy="17"/>
              </a:xfrm>
              <a:custGeom>
                <a:avLst/>
                <a:gdLst>
                  <a:gd name="T0" fmla="*/ 41 w 58"/>
                  <a:gd name="T1" fmla="*/ 16 h 17"/>
                  <a:gd name="T2" fmla="*/ 0 w 58"/>
                  <a:gd name="T3" fmla="*/ 16 h 17"/>
                  <a:gd name="T4" fmla="*/ 22 w 58"/>
                  <a:gd name="T5" fmla="*/ 0 h 17"/>
                  <a:gd name="T6" fmla="*/ 57 w 58"/>
                  <a:gd name="T7" fmla="*/ 0 h 17"/>
                  <a:gd name="T8" fmla="*/ 41 w 58"/>
                  <a:gd name="T9" fmla="*/ 16 h 17"/>
                  <a:gd name="T10" fmla="*/ 0 60000 65536"/>
                  <a:gd name="T11" fmla="*/ 0 60000 65536"/>
                  <a:gd name="T12" fmla="*/ 0 60000 65536"/>
                  <a:gd name="T13" fmla="*/ 0 60000 65536"/>
                  <a:gd name="T14" fmla="*/ 0 60000 65536"/>
                  <a:gd name="T15" fmla="*/ 0 w 58"/>
                  <a:gd name="T16" fmla="*/ 0 h 17"/>
                  <a:gd name="T17" fmla="*/ 58 w 58"/>
                  <a:gd name="T18" fmla="*/ 17 h 17"/>
                </a:gdLst>
                <a:ahLst/>
                <a:cxnLst>
                  <a:cxn ang="T10">
                    <a:pos x="T0" y="T1"/>
                  </a:cxn>
                  <a:cxn ang="T11">
                    <a:pos x="T2" y="T3"/>
                  </a:cxn>
                  <a:cxn ang="T12">
                    <a:pos x="T4" y="T5"/>
                  </a:cxn>
                  <a:cxn ang="T13">
                    <a:pos x="T6" y="T7"/>
                  </a:cxn>
                  <a:cxn ang="T14">
                    <a:pos x="T8" y="T9"/>
                  </a:cxn>
                </a:cxnLst>
                <a:rect l="T15" t="T16" r="T17" b="T18"/>
                <a:pathLst>
                  <a:path w="58" h="17">
                    <a:moveTo>
                      <a:pt x="41" y="16"/>
                    </a:moveTo>
                    <a:lnTo>
                      <a:pt x="0" y="16"/>
                    </a:lnTo>
                    <a:lnTo>
                      <a:pt x="22" y="0"/>
                    </a:lnTo>
                    <a:lnTo>
                      <a:pt x="57" y="0"/>
                    </a:lnTo>
                    <a:lnTo>
                      <a:pt x="41" y="16"/>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7" name="Freeform 144"/>
              <p:cNvSpPr>
                <a:spLocks noChangeAspect="1"/>
              </p:cNvSpPr>
              <p:nvPr/>
            </p:nvSpPr>
            <p:spPr bwMode="auto">
              <a:xfrm>
                <a:off x="4733" y="1767"/>
                <a:ext cx="17" cy="98"/>
              </a:xfrm>
              <a:custGeom>
                <a:avLst/>
                <a:gdLst>
                  <a:gd name="T0" fmla="*/ 0 w 17"/>
                  <a:gd name="T1" fmla="*/ 8 h 98"/>
                  <a:gd name="T2" fmla="*/ 16 w 17"/>
                  <a:gd name="T3" fmla="*/ 0 h 98"/>
                  <a:gd name="T4" fmla="*/ 16 w 17"/>
                  <a:gd name="T5" fmla="*/ 97 h 98"/>
                  <a:gd name="T6" fmla="*/ 0 w 17"/>
                  <a:gd name="T7" fmla="*/ 97 h 98"/>
                  <a:gd name="T8" fmla="*/ 0 w 17"/>
                  <a:gd name="T9" fmla="*/ 8 h 98"/>
                  <a:gd name="T10" fmla="*/ 0 60000 65536"/>
                  <a:gd name="T11" fmla="*/ 0 60000 65536"/>
                  <a:gd name="T12" fmla="*/ 0 60000 65536"/>
                  <a:gd name="T13" fmla="*/ 0 60000 65536"/>
                  <a:gd name="T14" fmla="*/ 0 60000 65536"/>
                  <a:gd name="T15" fmla="*/ 0 w 17"/>
                  <a:gd name="T16" fmla="*/ 0 h 98"/>
                  <a:gd name="T17" fmla="*/ 17 w 17"/>
                  <a:gd name="T18" fmla="*/ 98 h 98"/>
                </a:gdLst>
                <a:ahLst/>
                <a:cxnLst>
                  <a:cxn ang="T10">
                    <a:pos x="T0" y="T1"/>
                  </a:cxn>
                  <a:cxn ang="T11">
                    <a:pos x="T2" y="T3"/>
                  </a:cxn>
                  <a:cxn ang="T12">
                    <a:pos x="T4" y="T5"/>
                  </a:cxn>
                  <a:cxn ang="T13">
                    <a:pos x="T6" y="T7"/>
                  </a:cxn>
                  <a:cxn ang="T14">
                    <a:pos x="T8" y="T9"/>
                  </a:cxn>
                </a:cxnLst>
                <a:rect l="T15" t="T16" r="T17" b="T18"/>
                <a:pathLst>
                  <a:path w="17" h="98">
                    <a:moveTo>
                      <a:pt x="0" y="8"/>
                    </a:moveTo>
                    <a:lnTo>
                      <a:pt x="16" y="0"/>
                    </a:lnTo>
                    <a:lnTo>
                      <a:pt x="16" y="97"/>
                    </a:lnTo>
                    <a:lnTo>
                      <a:pt x="0" y="97"/>
                    </a:lnTo>
                    <a:lnTo>
                      <a:pt x="0" y="8"/>
                    </a:lnTo>
                  </a:path>
                </a:pathLst>
              </a:custGeom>
              <a:solidFill>
                <a:srgbClr val="00702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8" name="Freeform 145"/>
              <p:cNvSpPr>
                <a:spLocks noChangeAspect="1"/>
              </p:cNvSpPr>
              <p:nvPr/>
            </p:nvSpPr>
            <p:spPr bwMode="auto">
              <a:xfrm>
                <a:off x="4801" y="1723"/>
                <a:ext cx="18" cy="142"/>
              </a:xfrm>
              <a:custGeom>
                <a:avLst/>
                <a:gdLst>
                  <a:gd name="T0" fmla="*/ 17 w 18"/>
                  <a:gd name="T1" fmla="*/ 0 h 142"/>
                  <a:gd name="T2" fmla="*/ 17 w 18"/>
                  <a:gd name="T3" fmla="*/ 141 h 142"/>
                  <a:gd name="T4" fmla="*/ 0 w 18"/>
                  <a:gd name="T5" fmla="*/ 141 h 142"/>
                  <a:gd name="T6" fmla="*/ 0 w 18"/>
                  <a:gd name="T7" fmla="*/ 8 h 142"/>
                  <a:gd name="T8" fmla="*/ 17 w 18"/>
                  <a:gd name="T9" fmla="*/ 0 h 142"/>
                  <a:gd name="T10" fmla="*/ 0 60000 65536"/>
                  <a:gd name="T11" fmla="*/ 0 60000 65536"/>
                  <a:gd name="T12" fmla="*/ 0 60000 65536"/>
                  <a:gd name="T13" fmla="*/ 0 60000 65536"/>
                  <a:gd name="T14" fmla="*/ 0 60000 65536"/>
                  <a:gd name="T15" fmla="*/ 0 w 18"/>
                  <a:gd name="T16" fmla="*/ 0 h 142"/>
                  <a:gd name="T17" fmla="*/ 18 w 18"/>
                  <a:gd name="T18" fmla="*/ 142 h 142"/>
                </a:gdLst>
                <a:ahLst/>
                <a:cxnLst>
                  <a:cxn ang="T10">
                    <a:pos x="T0" y="T1"/>
                  </a:cxn>
                  <a:cxn ang="T11">
                    <a:pos x="T2" y="T3"/>
                  </a:cxn>
                  <a:cxn ang="T12">
                    <a:pos x="T4" y="T5"/>
                  </a:cxn>
                  <a:cxn ang="T13">
                    <a:pos x="T6" y="T7"/>
                  </a:cxn>
                  <a:cxn ang="T14">
                    <a:pos x="T8" y="T9"/>
                  </a:cxn>
                </a:cxnLst>
                <a:rect l="T15" t="T16" r="T17" b="T18"/>
                <a:pathLst>
                  <a:path w="18" h="142">
                    <a:moveTo>
                      <a:pt x="17" y="0"/>
                    </a:moveTo>
                    <a:lnTo>
                      <a:pt x="17" y="141"/>
                    </a:lnTo>
                    <a:lnTo>
                      <a:pt x="0" y="141"/>
                    </a:lnTo>
                    <a:lnTo>
                      <a:pt x="0" y="8"/>
                    </a:lnTo>
                    <a:lnTo>
                      <a:pt x="17" y="0"/>
                    </a:lnTo>
                  </a:path>
                </a:pathLst>
              </a:custGeom>
              <a:solidFill>
                <a:srgbClr val="EF8E2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29" name="Freeform 146"/>
              <p:cNvSpPr>
                <a:spLocks noChangeAspect="1"/>
              </p:cNvSpPr>
              <p:nvPr/>
            </p:nvSpPr>
            <p:spPr bwMode="auto">
              <a:xfrm>
                <a:off x="4692" y="1775"/>
                <a:ext cx="42" cy="90"/>
              </a:xfrm>
              <a:custGeom>
                <a:avLst/>
                <a:gdLst>
                  <a:gd name="T0" fmla="*/ 41 w 42"/>
                  <a:gd name="T1" fmla="*/ 89 h 90"/>
                  <a:gd name="T2" fmla="*/ 41 w 42"/>
                  <a:gd name="T3" fmla="*/ 0 h 90"/>
                  <a:gd name="T4" fmla="*/ 0 w 42"/>
                  <a:gd name="T5" fmla="*/ 0 h 90"/>
                  <a:gd name="T6" fmla="*/ 0 w 42"/>
                  <a:gd name="T7" fmla="*/ 89 h 90"/>
                  <a:gd name="T8" fmla="*/ 41 w 42"/>
                  <a:gd name="T9" fmla="*/ 89 h 90"/>
                  <a:gd name="T10" fmla="*/ 0 60000 65536"/>
                  <a:gd name="T11" fmla="*/ 0 60000 65536"/>
                  <a:gd name="T12" fmla="*/ 0 60000 65536"/>
                  <a:gd name="T13" fmla="*/ 0 60000 65536"/>
                  <a:gd name="T14" fmla="*/ 0 60000 65536"/>
                  <a:gd name="T15" fmla="*/ 0 w 42"/>
                  <a:gd name="T16" fmla="*/ 0 h 90"/>
                  <a:gd name="T17" fmla="*/ 42 w 42"/>
                  <a:gd name="T18" fmla="*/ 90 h 90"/>
                </a:gdLst>
                <a:ahLst/>
                <a:cxnLst>
                  <a:cxn ang="T10">
                    <a:pos x="T0" y="T1"/>
                  </a:cxn>
                  <a:cxn ang="T11">
                    <a:pos x="T2" y="T3"/>
                  </a:cxn>
                  <a:cxn ang="T12">
                    <a:pos x="T4" y="T5"/>
                  </a:cxn>
                  <a:cxn ang="T13">
                    <a:pos x="T6" y="T7"/>
                  </a:cxn>
                  <a:cxn ang="T14">
                    <a:pos x="T8" y="T9"/>
                  </a:cxn>
                </a:cxnLst>
                <a:rect l="T15" t="T16" r="T17" b="T18"/>
                <a:pathLst>
                  <a:path w="42" h="90">
                    <a:moveTo>
                      <a:pt x="41" y="89"/>
                    </a:moveTo>
                    <a:lnTo>
                      <a:pt x="41" y="0"/>
                    </a:lnTo>
                    <a:lnTo>
                      <a:pt x="0" y="0"/>
                    </a:lnTo>
                    <a:lnTo>
                      <a:pt x="0" y="89"/>
                    </a:lnTo>
                    <a:lnTo>
                      <a:pt x="41" y="89"/>
                    </a:lnTo>
                  </a:path>
                </a:pathLst>
              </a:custGeom>
              <a:solidFill>
                <a:srgbClr val="02A86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30" name="Freeform 147"/>
              <p:cNvSpPr>
                <a:spLocks noChangeAspect="1"/>
              </p:cNvSpPr>
              <p:nvPr/>
            </p:nvSpPr>
            <p:spPr bwMode="auto">
              <a:xfrm>
                <a:off x="4623" y="1745"/>
                <a:ext cx="42" cy="120"/>
              </a:xfrm>
              <a:custGeom>
                <a:avLst/>
                <a:gdLst>
                  <a:gd name="T0" fmla="*/ 41 w 42"/>
                  <a:gd name="T1" fmla="*/ 119 h 120"/>
                  <a:gd name="T2" fmla="*/ 41 w 42"/>
                  <a:gd name="T3" fmla="*/ 0 h 120"/>
                  <a:gd name="T4" fmla="*/ 0 w 42"/>
                  <a:gd name="T5" fmla="*/ 0 h 120"/>
                  <a:gd name="T6" fmla="*/ 0 w 42"/>
                  <a:gd name="T7" fmla="*/ 119 h 120"/>
                  <a:gd name="T8" fmla="*/ 41 w 42"/>
                  <a:gd name="T9" fmla="*/ 119 h 120"/>
                  <a:gd name="T10" fmla="*/ 0 60000 65536"/>
                  <a:gd name="T11" fmla="*/ 0 60000 65536"/>
                  <a:gd name="T12" fmla="*/ 0 60000 65536"/>
                  <a:gd name="T13" fmla="*/ 0 60000 65536"/>
                  <a:gd name="T14" fmla="*/ 0 60000 65536"/>
                  <a:gd name="T15" fmla="*/ 0 w 42"/>
                  <a:gd name="T16" fmla="*/ 0 h 120"/>
                  <a:gd name="T17" fmla="*/ 42 w 42"/>
                  <a:gd name="T18" fmla="*/ 120 h 120"/>
                </a:gdLst>
                <a:ahLst/>
                <a:cxnLst>
                  <a:cxn ang="T10">
                    <a:pos x="T0" y="T1"/>
                  </a:cxn>
                  <a:cxn ang="T11">
                    <a:pos x="T2" y="T3"/>
                  </a:cxn>
                  <a:cxn ang="T12">
                    <a:pos x="T4" y="T5"/>
                  </a:cxn>
                  <a:cxn ang="T13">
                    <a:pos x="T6" y="T7"/>
                  </a:cxn>
                  <a:cxn ang="T14">
                    <a:pos x="T8" y="T9"/>
                  </a:cxn>
                </a:cxnLst>
                <a:rect l="T15" t="T16" r="T17" b="T18"/>
                <a:pathLst>
                  <a:path w="42" h="120">
                    <a:moveTo>
                      <a:pt x="41" y="119"/>
                    </a:moveTo>
                    <a:lnTo>
                      <a:pt x="41" y="0"/>
                    </a:lnTo>
                    <a:lnTo>
                      <a:pt x="0" y="0"/>
                    </a:lnTo>
                    <a:lnTo>
                      <a:pt x="0" y="119"/>
                    </a:lnTo>
                    <a:lnTo>
                      <a:pt x="41" y="119"/>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31" name="Freeform 148"/>
              <p:cNvSpPr>
                <a:spLocks noChangeAspect="1"/>
              </p:cNvSpPr>
              <p:nvPr/>
            </p:nvSpPr>
            <p:spPr bwMode="auto">
              <a:xfrm>
                <a:off x="4761" y="1731"/>
                <a:ext cx="41" cy="134"/>
              </a:xfrm>
              <a:custGeom>
                <a:avLst/>
                <a:gdLst>
                  <a:gd name="T0" fmla="*/ 40 w 41"/>
                  <a:gd name="T1" fmla="*/ 133 h 134"/>
                  <a:gd name="T2" fmla="*/ 40 w 41"/>
                  <a:gd name="T3" fmla="*/ 0 h 134"/>
                  <a:gd name="T4" fmla="*/ 0 w 41"/>
                  <a:gd name="T5" fmla="*/ 0 h 134"/>
                  <a:gd name="T6" fmla="*/ 0 w 41"/>
                  <a:gd name="T7" fmla="*/ 133 h 134"/>
                  <a:gd name="T8" fmla="*/ 40 w 41"/>
                  <a:gd name="T9" fmla="*/ 133 h 134"/>
                  <a:gd name="T10" fmla="*/ 0 60000 65536"/>
                  <a:gd name="T11" fmla="*/ 0 60000 65536"/>
                  <a:gd name="T12" fmla="*/ 0 60000 65536"/>
                  <a:gd name="T13" fmla="*/ 0 60000 65536"/>
                  <a:gd name="T14" fmla="*/ 0 60000 65536"/>
                  <a:gd name="T15" fmla="*/ 0 w 41"/>
                  <a:gd name="T16" fmla="*/ 0 h 134"/>
                  <a:gd name="T17" fmla="*/ 41 w 41"/>
                  <a:gd name="T18" fmla="*/ 134 h 134"/>
                </a:gdLst>
                <a:ahLst/>
                <a:cxnLst>
                  <a:cxn ang="T10">
                    <a:pos x="T0" y="T1"/>
                  </a:cxn>
                  <a:cxn ang="T11">
                    <a:pos x="T2" y="T3"/>
                  </a:cxn>
                  <a:cxn ang="T12">
                    <a:pos x="T4" y="T5"/>
                  </a:cxn>
                  <a:cxn ang="T13">
                    <a:pos x="T6" y="T7"/>
                  </a:cxn>
                  <a:cxn ang="T14">
                    <a:pos x="T8" y="T9"/>
                  </a:cxn>
                </a:cxnLst>
                <a:rect l="T15" t="T16" r="T17" b="T18"/>
                <a:pathLst>
                  <a:path w="41" h="134">
                    <a:moveTo>
                      <a:pt x="40" y="133"/>
                    </a:moveTo>
                    <a:lnTo>
                      <a:pt x="40" y="0"/>
                    </a:lnTo>
                    <a:lnTo>
                      <a:pt x="0" y="0"/>
                    </a:lnTo>
                    <a:lnTo>
                      <a:pt x="0" y="133"/>
                    </a:lnTo>
                    <a:lnTo>
                      <a:pt x="40" y="133"/>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32" name="Freeform 149"/>
              <p:cNvSpPr>
                <a:spLocks noChangeAspect="1"/>
              </p:cNvSpPr>
              <p:nvPr/>
            </p:nvSpPr>
            <p:spPr bwMode="auto">
              <a:xfrm>
                <a:off x="4829" y="1795"/>
                <a:ext cx="44" cy="70"/>
              </a:xfrm>
              <a:custGeom>
                <a:avLst/>
                <a:gdLst>
                  <a:gd name="T0" fmla="*/ 43 w 44"/>
                  <a:gd name="T1" fmla="*/ 69 h 70"/>
                  <a:gd name="T2" fmla="*/ 43 w 44"/>
                  <a:gd name="T3" fmla="*/ 0 h 70"/>
                  <a:gd name="T4" fmla="*/ 0 w 44"/>
                  <a:gd name="T5" fmla="*/ 0 h 70"/>
                  <a:gd name="T6" fmla="*/ 0 w 44"/>
                  <a:gd name="T7" fmla="*/ 69 h 70"/>
                  <a:gd name="T8" fmla="*/ 43 w 44"/>
                  <a:gd name="T9" fmla="*/ 69 h 70"/>
                  <a:gd name="T10" fmla="*/ 0 60000 65536"/>
                  <a:gd name="T11" fmla="*/ 0 60000 65536"/>
                  <a:gd name="T12" fmla="*/ 0 60000 65536"/>
                  <a:gd name="T13" fmla="*/ 0 60000 65536"/>
                  <a:gd name="T14" fmla="*/ 0 60000 65536"/>
                  <a:gd name="T15" fmla="*/ 0 w 44"/>
                  <a:gd name="T16" fmla="*/ 0 h 70"/>
                  <a:gd name="T17" fmla="*/ 44 w 44"/>
                  <a:gd name="T18" fmla="*/ 70 h 70"/>
                </a:gdLst>
                <a:ahLst/>
                <a:cxnLst>
                  <a:cxn ang="T10">
                    <a:pos x="T0" y="T1"/>
                  </a:cxn>
                  <a:cxn ang="T11">
                    <a:pos x="T2" y="T3"/>
                  </a:cxn>
                  <a:cxn ang="T12">
                    <a:pos x="T4" y="T5"/>
                  </a:cxn>
                  <a:cxn ang="T13">
                    <a:pos x="T6" y="T7"/>
                  </a:cxn>
                  <a:cxn ang="T14">
                    <a:pos x="T8" y="T9"/>
                  </a:cxn>
                </a:cxnLst>
                <a:rect l="T15" t="T16" r="T17" b="T18"/>
                <a:pathLst>
                  <a:path w="44" h="70">
                    <a:moveTo>
                      <a:pt x="43" y="69"/>
                    </a:moveTo>
                    <a:lnTo>
                      <a:pt x="43" y="0"/>
                    </a:lnTo>
                    <a:lnTo>
                      <a:pt x="0" y="0"/>
                    </a:lnTo>
                    <a:lnTo>
                      <a:pt x="0" y="69"/>
                    </a:lnTo>
                    <a:lnTo>
                      <a:pt x="43" y="69"/>
                    </a:lnTo>
                  </a:path>
                </a:pathLst>
              </a:custGeom>
              <a:solidFill>
                <a:srgbClr val="FF479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6" name="Group 183"/>
            <p:cNvGrpSpPr>
              <a:grpSpLocks noChangeAspect="1"/>
            </p:cNvGrpSpPr>
            <p:nvPr/>
          </p:nvGrpSpPr>
          <p:grpSpPr bwMode="auto">
            <a:xfrm>
              <a:off x="4064" y="1566"/>
              <a:ext cx="281" cy="146"/>
              <a:chOff x="4598" y="2191"/>
              <a:chExt cx="314" cy="188"/>
            </a:xfrm>
          </p:grpSpPr>
          <p:grpSp>
            <p:nvGrpSpPr>
              <p:cNvPr id="273" name="Group 184"/>
              <p:cNvGrpSpPr>
                <a:grpSpLocks noChangeAspect="1"/>
              </p:cNvGrpSpPr>
              <p:nvPr/>
            </p:nvGrpSpPr>
            <p:grpSpPr bwMode="auto">
              <a:xfrm>
                <a:off x="4598" y="2191"/>
                <a:ext cx="314" cy="188"/>
                <a:chOff x="4598" y="2191"/>
                <a:chExt cx="314" cy="188"/>
              </a:xfrm>
            </p:grpSpPr>
            <p:sp>
              <p:nvSpPr>
                <p:cNvPr id="277" name="Rectangle 185"/>
                <p:cNvSpPr>
                  <a:spLocks noChangeAspect="1" noChangeArrowheads="1"/>
                </p:cNvSpPr>
                <p:nvPr/>
              </p:nvSpPr>
              <p:spPr bwMode="auto">
                <a:xfrm>
                  <a:off x="4602" y="2195"/>
                  <a:ext cx="306" cy="180"/>
                </a:xfrm>
                <a:prstGeom prst="rect">
                  <a:avLst/>
                </a:prstGeom>
                <a:solidFill>
                  <a:srgbClr val="C0C0C0"/>
                </a:solidFill>
                <a:ln w="12700">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grpSp>
              <p:nvGrpSpPr>
                <p:cNvPr id="278" name="Group 186"/>
                <p:cNvGrpSpPr>
                  <a:grpSpLocks noChangeAspect="1"/>
                </p:cNvGrpSpPr>
                <p:nvPr/>
              </p:nvGrpSpPr>
              <p:grpSpPr bwMode="auto">
                <a:xfrm>
                  <a:off x="4617" y="2191"/>
                  <a:ext cx="276" cy="188"/>
                  <a:chOff x="4617" y="2191"/>
                  <a:chExt cx="276" cy="188"/>
                </a:xfrm>
              </p:grpSpPr>
              <p:sp>
                <p:nvSpPr>
                  <p:cNvPr id="289" name="Line 187"/>
                  <p:cNvSpPr>
                    <a:spLocks noChangeAspect="1" noChangeShapeType="1"/>
                  </p:cNvSpPr>
                  <p:nvPr/>
                </p:nvSpPr>
                <p:spPr bwMode="auto">
                  <a:xfrm>
                    <a:off x="4754"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 name="Line 188"/>
                  <p:cNvSpPr>
                    <a:spLocks noChangeAspect="1" noChangeShapeType="1"/>
                  </p:cNvSpPr>
                  <p:nvPr/>
                </p:nvSpPr>
                <p:spPr bwMode="auto">
                  <a:xfrm>
                    <a:off x="4737"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1" name="Line 189"/>
                  <p:cNvSpPr>
                    <a:spLocks noChangeAspect="1" noChangeShapeType="1"/>
                  </p:cNvSpPr>
                  <p:nvPr/>
                </p:nvSpPr>
                <p:spPr bwMode="auto">
                  <a:xfrm>
                    <a:off x="4721"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2" name="Line 190"/>
                  <p:cNvSpPr>
                    <a:spLocks noChangeAspect="1" noChangeShapeType="1"/>
                  </p:cNvSpPr>
                  <p:nvPr/>
                </p:nvSpPr>
                <p:spPr bwMode="auto">
                  <a:xfrm flipV="1">
                    <a:off x="4702"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3" name="Line 191"/>
                  <p:cNvSpPr>
                    <a:spLocks noChangeAspect="1" noChangeShapeType="1"/>
                  </p:cNvSpPr>
                  <p:nvPr/>
                </p:nvSpPr>
                <p:spPr bwMode="auto">
                  <a:xfrm>
                    <a:off x="4685"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 name="Line 192"/>
                  <p:cNvSpPr>
                    <a:spLocks noChangeAspect="1" noChangeShapeType="1"/>
                  </p:cNvSpPr>
                  <p:nvPr/>
                </p:nvSpPr>
                <p:spPr bwMode="auto">
                  <a:xfrm flipV="1">
                    <a:off x="4669"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5" name="Line 193"/>
                  <p:cNvSpPr>
                    <a:spLocks noChangeAspect="1" noChangeShapeType="1"/>
                  </p:cNvSpPr>
                  <p:nvPr/>
                </p:nvSpPr>
                <p:spPr bwMode="auto">
                  <a:xfrm>
                    <a:off x="4650"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6" name="Line 194"/>
                  <p:cNvSpPr>
                    <a:spLocks noChangeAspect="1" noChangeShapeType="1"/>
                  </p:cNvSpPr>
                  <p:nvPr/>
                </p:nvSpPr>
                <p:spPr bwMode="auto">
                  <a:xfrm flipV="1">
                    <a:off x="4633"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 name="Line 195"/>
                  <p:cNvSpPr>
                    <a:spLocks noChangeAspect="1" noChangeShapeType="1"/>
                  </p:cNvSpPr>
                  <p:nvPr/>
                </p:nvSpPr>
                <p:spPr bwMode="auto">
                  <a:xfrm>
                    <a:off x="4617"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 name="Line 196"/>
                  <p:cNvSpPr>
                    <a:spLocks noChangeAspect="1" noChangeShapeType="1"/>
                  </p:cNvSpPr>
                  <p:nvPr/>
                </p:nvSpPr>
                <p:spPr bwMode="auto">
                  <a:xfrm>
                    <a:off x="4893"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9" name="Line 197"/>
                  <p:cNvSpPr>
                    <a:spLocks noChangeAspect="1" noChangeShapeType="1"/>
                  </p:cNvSpPr>
                  <p:nvPr/>
                </p:nvSpPr>
                <p:spPr bwMode="auto">
                  <a:xfrm>
                    <a:off x="4876"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0" name="Line 198"/>
                  <p:cNvSpPr>
                    <a:spLocks noChangeAspect="1" noChangeShapeType="1"/>
                  </p:cNvSpPr>
                  <p:nvPr/>
                </p:nvSpPr>
                <p:spPr bwMode="auto">
                  <a:xfrm>
                    <a:off x="4860"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1" name="Line 199"/>
                  <p:cNvSpPr>
                    <a:spLocks noChangeAspect="1" noChangeShapeType="1"/>
                  </p:cNvSpPr>
                  <p:nvPr/>
                </p:nvSpPr>
                <p:spPr bwMode="auto">
                  <a:xfrm flipV="1">
                    <a:off x="4841"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2" name="Line 200"/>
                  <p:cNvSpPr>
                    <a:spLocks noChangeAspect="1" noChangeShapeType="1"/>
                  </p:cNvSpPr>
                  <p:nvPr/>
                </p:nvSpPr>
                <p:spPr bwMode="auto">
                  <a:xfrm>
                    <a:off x="4824"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3" name="Line 201"/>
                  <p:cNvSpPr>
                    <a:spLocks noChangeAspect="1" noChangeShapeType="1"/>
                  </p:cNvSpPr>
                  <p:nvPr/>
                </p:nvSpPr>
                <p:spPr bwMode="auto">
                  <a:xfrm flipV="1">
                    <a:off x="4806"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4" name="Line 202"/>
                  <p:cNvSpPr>
                    <a:spLocks noChangeAspect="1" noChangeShapeType="1"/>
                  </p:cNvSpPr>
                  <p:nvPr/>
                </p:nvSpPr>
                <p:spPr bwMode="auto">
                  <a:xfrm>
                    <a:off x="4789"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5" name="Line 203"/>
                  <p:cNvSpPr>
                    <a:spLocks noChangeAspect="1" noChangeShapeType="1"/>
                  </p:cNvSpPr>
                  <p:nvPr/>
                </p:nvSpPr>
                <p:spPr bwMode="auto">
                  <a:xfrm>
                    <a:off x="4773"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9" name="Group 204"/>
                <p:cNvGrpSpPr>
                  <a:grpSpLocks noChangeAspect="1"/>
                </p:cNvGrpSpPr>
                <p:nvPr/>
              </p:nvGrpSpPr>
              <p:grpSpPr bwMode="auto">
                <a:xfrm>
                  <a:off x="4598" y="2211"/>
                  <a:ext cx="314" cy="148"/>
                  <a:chOff x="4598" y="2211"/>
                  <a:chExt cx="314" cy="148"/>
                </a:xfrm>
              </p:grpSpPr>
              <p:sp>
                <p:nvSpPr>
                  <p:cNvPr id="280" name="Line 205"/>
                  <p:cNvSpPr>
                    <a:spLocks noChangeAspect="1" noChangeShapeType="1"/>
                  </p:cNvSpPr>
                  <p:nvPr/>
                </p:nvSpPr>
                <p:spPr bwMode="auto">
                  <a:xfrm>
                    <a:off x="4598" y="2285"/>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1" name="Line 206"/>
                  <p:cNvSpPr>
                    <a:spLocks noChangeAspect="1" noChangeShapeType="1"/>
                  </p:cNvSpPr>
                  <p:nvPr/>
                </p:nvSpPr>
                <p:spPr bwMode="auto">
                  <a:xfrm>
                    <a:off x="4598" y="2267"/>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2" name="Line 207"/>
                  <p:cNvSpPr>
                    <a:spLocks noChangeAspect="1" noChangeShapeType="1"/>
                  </p:cNvSpPr>
                  <p:nvPr/>
                </p:nvSpPr>
                <p:spPr bwMode="auto">
                  <a:xfrm>
                    <a:off x="4598" y="2248"/>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 name="Line 208"/>
                  <p:cNvSpPr>
                    <a:spLocks noChangeAspect="1" noChangeShapeType="1"/>
                  </p:cNvSpPr>
                  <p:nvPr/>
                </p:nvSpPr>
                <p:spPr bwMode="auto">
                  <a:xfrm>
                    <a:off x="4598" y="2230"/>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4" name="Line 209"/>
                  <p:cNvSpPr>
                    <a:spLocks noChangeAspect="1" noChangeShapeType="1"/>
                  </p:cNvSpPr>
                  <p:nvPr/>
                </p:nvSpPr>
                <p:spPr bwMode="auto">
                  <a:xfrm>
                    <a:off x="4598" y="2211"/>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 name="Line 210"/>
                  <p:cNvSpPr>
                    <a:spLocks noChangeAspect="1" noChangeShapeType="1"/>
                  </p:cNvSpPr>
                  <p:nvPr/>
                </p:nvSpPr>
                <p:spPr bwMode="auto">
                  <a:xfrm>
                    <a:off x="4598" y="2359"/>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 name="Line 211"/>
                  <p:cNvSpPr>
                    <a:spLocks noChangeAspect="1" noChangeShapeType="1"/>
                  </p:cNvSpPr>
                  <p:nvPr/>
                </p:nvSpPr>
                <p:spPr bwMode="auto">
                  <a:xfrm>
                    <a:off x="4598" y="2341"/>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 name="Line 212"/>
                  <p:cNvSpPr>
                    <a:spLocks noChangeAspect="1" noChangeShapeType="1"/>
                  </p:cNvSpPr>
                  <p:nvPr/>
                </p:nvSpPr>
                <p:spPr bwMode="auto">
                  <a:xfrm>
                    <a:off x="4598" y="2322"/>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 name="Line 213"/>
                  <p:cNvSpPr>
                    <a:spLocks noChangeAspect="1" noChangeShapeType="1"/>
                  </p:cNvSpPr>
                  <p:nvPr/>
                </p:nvSpPr>
                <p:spPr bwMode="auto">
                  <a:xfrm>
                    <a:off x="4598" y="2304"/>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4" name="Group 214"/>
              <p:cNvGrpSpPr>
                <a:grpSpLocks noChangeAspect="1"/>
              </p:cNvGrpSpPr>
              <p:nvPr/>
            </p:nvGrpSpPr>
            <p:grpSpPr bwMode="auto">
              <a:xfrm>
                <a:off x="4598" y="2207"/>
                <a:ext cx="309" cy="153"/>
                <a:chOff x="4598" y="2207"/>
                <a:chExt cx="309" cy="153"/>
              </a:xfrm>
            </p:grpSpPr>
            <p:sp>
              <p:nvSpPr>
                <p:cNvPr id="275" name="Freeform 215"/>
                <p:cNvSpPr>
                  <a:spLocks noChangeAspect="1"/>
                </p:cNvSpPr>
                <p:nvPr/>
              </p:nvSpPr>
              <p:spPr bwMode="auto">
                <a:xfrm>
                  <a:off x="4598" y="2211"/>
                  <a:ext cx="309" cy="149"/>
                </a:xfrm>
                <a:custGeom>
                  <a:avLst/>
                  <a:gdLst>
                    <a:gd name="T0" fmla="*/ 0 w 309"/>
                    <a:gd name="T1" fmla="*/ 134 h 149"/>
                    <a:gd name="T2" fmla="*/ 52 w 309"/>
                    <a:gd name="T3" fmla="*/ 96 h 149"/>
                    <a:gd name="T4" fmla="*/ 82 w 309"/>
                    <a:gd name="T5" fmla="*/ 133 h 149"/>
                    <a:gd name="T6" fmla="*/ 123 w 309"/>
                    <a:gd name="T7" fmla="*/ 77 h 149"/>
                    <a:gd name="T8" fmla="*/ 156 w 309"/>
                    <a:gd name="T9" fmla="*/ 113 h 149"/>
                    <a:gd name="T10" fmla="*/ 206 w 309"/>
                    <a:gd name="T11" fmla="*/ 44 h 149"/>
                    <a:gd name="T12" fmla="*/ 243 w 309"/>
                    <a:gd name="T13" fmla="*/ 77 h 149"/>
                    <a:gd name="T14" fmla="*/ 295 w 309"/>
                    <a:gd name="T15" fmla="*/ 9 h 149"/>
                    <a:gd name="T16" fmla="*/ 289 w 309"/>
                    <a:gd name="T17" fmla="*/ 3 h 149"/>
                    <a:gd name="T18" fmla="*/ 308 w 309"/>
                    <a:gd name="T19" fmla="*/ 0 h 149"/>
                    <a:gd name="T20" fmla="*/ 306 w 309"/>
                    <a:gd name="T21" fmla="*/ 21 h 149"/>
                    <a:gd name="T22" fmla="*/ 301 w 309"/>
                    <a:gd name="T23" fmla="*/ 16 h 149"/>
                    <a:gd name="T24" fmla="*/ 243 w 309"/>
                    <a:gd name="T25" fmla="*/ 91 h 149"/>
                    <a:gd name="T26" fmla="*/ 208 w 309"/>
                    <a:gd name="T27" fmla="*/ 59 h 149"/>
                    <a:gd name="T28" fmla="*/ 156 w 309"/>
                    <a:gd name="T29" fmla="*/ 127 h 149"/>
                    <a:gd name="T30" fmla="*/ 123 w 309"/>
                    <a:gd name="T31" fmla="*/ 93 h 149"/>
                    <a:gd name="T32" fmla="*/ 82 w 309"/>
                    <a:gd name="T33" fmla="*/ 148 h 149"/>
                    <a:gd name="T34" fmla="*/ 50 w 309"/>
                    <a:gd name="T35" fmla="*/ 110 h 149"/>
                    <a:gd name="T36" fmla="*/ 0 w 309"/>
                    <a:gd name="T37" fmla="*/ 146 h 149"/>
                    <a:gd name="T38" fmla="*/ 0 w 309"/>
                    <a:gd name="T39" fmla="*/ 134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9"/>
                    <a:gd name="T61" fmla="*/ 0 h 149"/>
                    <a:gd name="T62" fmla="*/ 309 w 309"/>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9" h="149">
                      <a:moveTo>
                        <a:pt x="0" y="134"/>
                      </a:moveTo>
                      <a:lnTo>
                        <a:pt x="52" y="96"/>
                      </a:lnTo>
                      <a:lnTo>
                        <a:pt x="82" y="133"/>
                      </a:lnTo>
                      <a:lnTo>
                        <a:pt x="123" y="77"/>
                      </a:lnTo>
                      <a:lnTo>
                        <a:pt x="156" y="113"/>
                      </a:lnTo>
                      <a:lnTo>
                        <a:pt x="206" y="44"/>
                      </a:lnTo>
                      <a:lnTo>
                        <a:pt x="243" y="77"/>
                      </a:lnTo>
                      <a:lnTo>
                        <a:pt x="295" y="9"/>
                      </a:lnTo>
                      <a:lnTo>
                        <a:pt x="289" y="3"/>
                      </a:lnTo>
                      <a:lnTo>
                        <a:pt x="308" y="0"/>
                      </a:lnTo>
                      <a:lnTo>
                        <a:pt x="306" y="21"/>
                      </a:lnTo>
                      <a:lnTo>
                        <a:pt x="301" y="16"/>
                      </a:lnTo>
                      <a:lnTo>
                        <a:pt x="243" y="91"/>
                      </a:lnTo>
                      <a:lnTo>
                        <a:pt x="208" y="59"/>
                      </a:lnTo>
                      <a:lnTo>
                        <a:pt x="156" y="127"/>
                      </a:lnTo>
                      <a:lnTo>
                        <a:pt x="123" y="93"/>
                      </a:lnTo>
                      <a:lnTo>
                        <a:pt x="82" y="148"/>
                      </a:lnTo>
                      <a:lnTo>
                        <a:pt x="50" y="110"/>
                      </a:lnTo>
                      <a:lnTo>
                        <a:pt x="0" y="146"/>
                      </a:lnTo>
                      <a:lnTo>
                        <a:pt x="0" y="13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6" name="Freeform 216"/>
                <p:cNvSpPr>
                  <a:spLocks noChangeAspect="1"/>
                </p:cNvSpPr>
                <p:nvPr/>
              </p:nvSpPr>
              <p:spPr bwMode="auto">
                <a:xfrm>
                  <a:off x="4598" y="2207"/>
                  <a:ext cx="309" cy="151"/>
                </a:xfrm>
                <a:custGeom>
                  <a:avLst/>
                  <a:gdLst>
                    <a:gd name="T0" fmla="*/ 0 w 309"/>
                    <a:gd name="T1" fmla="*/ 134 h 151"/>
                    <a:gd name="T2" fmla="*/ 52 w 309"/>
                    <a:gd name="T3" fmla="*/ 97 h 151"/>
                    <a:gd name="T4" fmla="*/ 82 w 309"/>
                    <a:gd name="T5" fmla="*/ 132 h 151"/>
                    <a:gd name="T6" fmla="*/ 123 w 309"/>
                    <a:gd name="T7" fmla="*/ 78 h 151"/>
                    <a:gd name="T8" fmla="*/ 156 w 309"/>
                    <a:gd name="T9" fmla="*/ 112 h 151"/>
                    <a:gd name="T10" fmla="*/ 208 w 309"/>
                    <a:gd name="T11" fmla="*/ 45 h 151"/>
                    <a:gd name="T12" fmla="*/ 243 w 309"/>
                    <a:gd name="T13" fmla="*/ 78 h 151"/>
                    <a:gd name="T14" fmla="*/ 295 w 309"/>
                    <a:gd name="T15" fmla="*/ 10 h 151"/>
                    <a:gd name="T16" fmla="*/ 289 w 309"/>
                    <a:gd name="T17" fmla="*/ 4 h 151"/>
                    <a:gd name="T18" fmla="*/ 308 w 309"/>
                    <a:gd name="T19" fmla="*/ 0 h 151"/>
                    <a:gd name="T20" fmla="*/ 306 w 309"/>
                    <a:gd name="T21" fmla="*/ 23 h 151"/>
                    <a:gd name="T22" fmla="*/ 301 w 309"/>
                    <a:gd name="T23" fmla="*/ 15 h 151"/>
                    <a:gd name="T24" fmla="*/ 243 w 309"/>
                    <a:gd name="T25" fmla="*/ 92 h 151"/>
                    <a:gd name="T26" fmla="*/ 208 w 309"/>
                    <a:gd name="T27" fmla="*/ 60 h 151"/>
                    <a:gd name="T28" fmla="*/ 156 w 309"/>
                    <a:gd name="T29" fmla="*/ 128 h 151"/>
                    <a:gd name="T30" fmla="*/ 123 w 309"/>
                    <a:gd name="T31" fmla="*/ 94 h 151"/>
                    <a:gd name="T32" fmla="*/ 82 w 309"/>
                    <a:gd name="T33" fmla="*/ 150 h 151"/>
                    <a:gd name="T34" fmla="*/ 50 w 309"/>
                    <a:gd name="T35" fmla="*/ 110 h 151"/>
                    <a:gd name="T36" fmla="*/ 0 w 309"/>
                    <a:gd name="T37" fmla="*/ 147 h 151"/>
                    <a:gd name="T38" fmla="*/ 0 w 309"/>
                    <a:gd name="T39" fmla="*/ 134 h 1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9"/>
                    <a:gd name="T61" fmla="*/ 0 h 151"/>
                    <a:gd name="T62" fmla="*/ 309 w 309"/>
                    <a:gd name="T63" fmla="*/ 151 h 1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9" h="151">
                      <a:moveTo>
                        <a:pt x="0" y="134"/>
                      </a:moveTo>
                      <a:lnTo>
                        <a:pt x="52" y="97"/>
                      </a:lnTo>
                      <a:lnTo>
                        <a:pt x="82" y="132"/>
                      </a:lnTo>
                      <a:lnTo>
                        <a:pt x="123" y="78"/>
                      </a:lnTo>
                      <a:lnTo>
                        <a:pt x="156" y="112"/>
                      </a:lnTo>
                      <a:lnTo>
                        <a:pt x="208" y="45"/>
                      </a:lnTo>
                      <a:lnTo>
                        <a:pt x="243" y="78"/>
                      </a:lnTo>
                      <a:lnTo>
                        <a:pt x="295" y="10"/>
                      </a:lnTo>
                      <a:lnTo>
                        <a:pt x="289" y="4"/>
                      </a:lnTo>
                      <a:lnTo>
                        <a:pt x="308" y="0"/>
                      </a:lnTo>
                      <a:lnTo>
                        <a:pt x="306" y="23"/>
                      </a:lnTo>
                      <a:lnTo>
                        <a:pt x="301" y="15"/>
                      </a:lnTo>
                      <a:lnTo>
                        <a:pt x="243" y="92"/>
                      </a:lnTo>
                      <a:lnTo>
                        <a:pt x="208" y="60"/>
                      </a:lnTo>
                      <a:lnTo>
                        <a:pt x="156" y="128"/>
                      </a:lnTo>
                      <a:lnTo>
                        <a:pt x="123" y="94"/>
                      </a:lnTo>
                      <a:lnTo>
                        <a:pt x="82" y="150"/>
                      </a:lnTo>
                      <a:lnTo>
                        <a:pt x="50" y="110"/>
                      </a:lnTo>
                      <a:lnTo>
                        <a:pt x="0" y="147"/>
                      </a:lnTo>
                      <a:lnTo>
                        <a:pt x="0" y="134"/>
                      </a:lnTo>
                    </a:path>
                  </a:pathLst>
                </a:custGeom>
                <a:solidFill>
                  <a:srgbClr val="00FF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27" name="Rectangle 217"/>
            <p:cNvSpPr>
              <a:spLocks noChangeArrowheads="1"/>
            </p:cNvSpPr>
            <p:nvPr/>
          </p:nvSpPr>
          <p:spPr bwMode="auto">
            <a:xfrm>
              <a:off x="1531" y="4116"/>
              <a:ext cx="3309" cy="172"/>
            </a:xfrm>
            <a:prstGeom prst="rect">
              <a:avLst/>
            </a:prstGeom>
            <a:gradFill rotWithShape="1">
              <a:gsLst>
                <a:gs pos="0">
                  <a:srgbClr val="5E4776"/>
                </a:gs>
                <a:gs pos="50000">
                  <a:srgbClr val="CC99FF"/>
                </a:gs>
                <a:gs pos="100000">
                  <a:srgbClr val="5E4776"/>
                </a:gs>
              </a:gsLst>
              <a:lin ang="5400000" scaled="1"/>
            </a:gra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8" name="Text Box 218"/>
            <p:cNvSpPr txBox="1">
              <a:spLocks noChangeArrowheads="1"/>
            </p:cNvSpPr>
            <p:nvPr/>
          </p:nvSpPr>
          <p:spPr bwMode="auto">
            <a:xfrm>
              <a:off x="2905" y="4114"/>
              <a:ext cx="1754"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200" b="0">
                  <a:solidFill>
                    <a:srgbClr val="000000"/>
                  </a:solidFill>
                  <a:latin typeface="微软雅黑" pitchFamily="34" charset="-122"/>
                  <a:ea typeface="微软雅黑" pitchFamily="34" charset="-122"/>
                </a:rPr>
                <a:t>数据仓库监控／运行／管理</a:t>
              </a:r>
            </a:p>
          </p:txBody>
        </p:sp>
        <p:sp>
          <p:nvSpPr>
            <p:cNvPr id="29" name="Text Box 258"/>
            <p:cNvSpPr txBox="1">
              <a:spLocks noChangeArrowheads="1"/>
            </p:cNvSpPr>
            <p:nvPr/>
          </p:nvSpPr>
          <p:spPr bwMode="auto">
            <a:xfrm>
              <a:off x="2540" y="2667"/>
              <a:ext cx="49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DDS-PDM</a:t>
              </a:r>
            </a:p>
          </p:txBody>
        </p:sp>
        <p:sp>
          <p:nvSpPr>
            <p:cNvPr id="30" name="Rectangle 277"/>
            <p:cNvSpPr>
              <a:spLocks noChangeArrowheads="1"/>
            </p:cNvSpPr>
            <p:nvPr/>
          </p:nvSpPr>
          <p:spPr bwMode="auto">
            <a:xfrm>
              <a:off x="292" y="1561"/>
              <a:ext cx="95" cy="73"/>
            </a:xfrm>
            <a:prstGeom prst="rect">
              <a:avLst/>
            </a:prstGeom>
            <a:solidFill>
              <a:srgbClr val="FFCC00"/>
            </a:solidFill>
            <a:ln w="12700">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31" name="Rectangle 278"/>
            <p:cNvSpPr>
              <a:spLocks noChangeArrowheads="1"/>
            </p:cNvSpPr>
            <p:nvPr/>
          </p:nvSpPr>
          <p:spPr bwMode="auto">
            <a:xfrm>
              <a:off x="297" y="3215"/>
              <a:ext cx="96" cy="73"/>
            </a:xfrm>
            <a:prstGeom prst="rect">
              <a:avLst/>
            </a:prstGeom>
            <a:solidFill>
              <a:srgbClr val="FFCC00"/>
            </a:solidFill>
            <a:ln w="12700">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32" name="AutoShape 279"/>
            <p:cNvSpPr>
              <a:spLocks noChangeArrowheads="1"/>
            </p:cNvSpPr>
            <p:nvPr/>
          </p:nvSpPr>
          <p:spPr bwMode="auto">
            <a:xfrm>
              <a:off x="27" y="1531"/>
              <a:ext cx="149" cy="172"/>
            </a:xfrm>
            <a:prstGeom prst="can">
              <a:avLst>
                <a:gd name="adj" fmla="val 17438"/>
              </a:avLst>
            </a:prstGeom>
            <a:gradFill rotWithShape="0">
              <a:gsLst>
                <a:gs pos="0">
                  <a:srgbClr val="FF9900"/>
                </a:gs>
                <a:gs pos="50000">
                  <a:srgbClr val="FFFFCC"/>
                </a:gs>
                <a:gs pos="100000">
                  <a:srgbClr val="FF9900"/>
                </a:gs>
              </a:gsLst>
              <a:lin ang="0" scaled="1"/>
            </a:gradFill>
            <a:ln w="12700">
              <a:solidFill>
                <a:srgbClr val="000000"/>
              </a:solidFill>
              <a:round/>
              <a:headEnd/>
              <a:tailEnd/>
            </a:ln>
          </p:spPr>
          <p:txBody>
            <a:bodyPr wrap="none" anchor="ctr"/>
            <a:lstStyle/>
            <a:p>
              <a:pPr>
                <a:lnSpc>
                  <a:spcPct val="100000"/>
                </a:lnSpc>
              </a:pPr>
              <a:endParaRPr lang="en-AU" altLang="zh-CN" sz="1200" b="0">
                <a:solidFill>
                  <a:srgbClr val="000000"/>
                </a:solidFill>
                <a:latin typeface="微软雅黑" pitchFamily="34" charset="-122"/>
                <a:ea typeface="微软雅黑" pitchFamily="34" charset="-122"/>
              </a:endParaRPr>
            </a:p>
          </p:txBody>
        </p:sp>
        <p:sp>
          <p:nvSpPr>
            <p:cNvPr id="33" name="Text Box 280"/>
            <p:cNvSpPr txBox="1">
              <a:spLocks noChangeArrowheads="1"/>
            </p:cNvSpPr>
            <p:nvPr/>
          </p:nvSpPr>
          <p:spPr bwMode="auto">
            <a:xfrm>
              <a:off x="81" y="2151"/>
              <a:ext cx="15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a:solidFill>
                    <a:srgbClr val="000000"/>
                  </a:solidFill>
                  <a:latin typeface="微软雅黑" pitchFamily="34" charset="-122"/>
                  <a:ea typeface="微软雅黑" pitchFamily="34" charset="-122"/>
                </a:rPr>
                <a:t>. . .</a:t>
              </a:r>
            </a:p>
          </p:txBody>
        </p:sp>
        <p:grpSp>
          <p:nvGrpSpPr>
            <p:cNvPr id="34" name="Group 281"/>
            <p:cNvGrpSpPr>
              <a:grpSpLocks/>
            </p:cNvGrpSpPr>
            <p:nvPr/>
          </p:nvGrpSpPr>
          <p:grpSpPr bwMode="auto">
            <a:xfrm>
              <a:off x="27" y="3046"/>
              <a:ext cx="168" cy="310"/>
              <a:chOff x="22" y="2432"/>
              <a:chExt cx="170" cy="408"/>
            </a:xfrm>
          </p:grpSpPr>
          <p:sp>
            <p:nvSpPr>
              <p:cNvPr id="271" name="Documents"/>
              <p:cNvSpPr>
                <a:spLocks noEditPoints="1" noChangeArrowheads="1"/>
              </p:cNvSpPr>
              <p:nvPr/>
            </p:nvSpPr>
            <p:spPr bwMode="auto">
              <a:xfrm>
                <a:off x="22" y="2432"/>
                <a:ext cx="170" cy="307"/>
              </a:xfrm>
              <a:custGeom>
                <a:avLst/>
                <a:gdLst>
                  <a:gd name="T0" fmla="*/ 0 w 21600"/>
                  <a:gd name="T1" fmla="*/ 40 h 21600"/>
                  <a:gd name="T2" fmla="*/ 27 w 21600"/>
                  <a:gd name="T3" fmla="*/ 0 h 21600"/>
                  <a:gd name="T4" fmla="*/ 170 w 21600"/>
                  <a:gd name="T5" fmla="*/ 268 h 21600"/>
                  <a:gd name="T6" fmla="*/ 157 w 21600"/>
                  <a:gd name="T7" fmla="*/ 287 h 21600"/>
                  <a:gd name="T8" fmla="*/ 144 w 21600"/>
                  <a:gd name="T9" fmla="*/ 307 h 21600"/>
                  <a:gd name="T10" fmla="*/ 157 w 21600"/>
                  <a:gd name="T11" fmla="*/ 20 h 21600"/>
                  <a:gd name="T12" fmla="*/ 144 w 21600"/>
                  <a:gd name="T13" fmla="*/ 40 h 21600"/>
                  <a:gd name="T14" fmla="*/ 13 w 21600"/>
                  <a:gd name="T15" fmla="*/ 20 h 21600"/>
                  <a:gd name="T16" fmla="*/ 170 w 21600"/>
                  <a:gd name="T17" fmla="*/ 0 h 21600"/>
                  <a:gd name="T18" fmla="*/ 85 w 21600"/>
                  <a:gd name="T19" fmla="*/ 0 h 21600"/>
                  <a:gd name="T20" fmla="*/ 0 w 21600"/>
                  <a:gd name="T21" fmla="*/ 154 h 21600"/>
                  <a:gd name="T22" fmla="*/ 170 w 21600"/>
                  <a:gd name="T23" fmla="*/ 154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652 w 21600"/>
                  <a:gd name="T37" fmla="*/ 4151 h 21600"/>
                  <a:gd name="T38" fmla="*/ 16518 w 21600"/>
                  <a:gd name="T39" fmla="*/ 1730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9900"/>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272" name="Documents"/>
              <p:cNvSpPr>
                <a:spLocks noEditPoints="1" noChangeArrowheads="1"/>
              </p:cNvSpPr>
              <p:nvPr/>
            </p:nvSpPr>
            <p:spPr bwMode="auto">
              <a:xfrm>
                <a:off x="22" y="2533"/>
                <a:ext cx="170" cy="307"/>
              </a:xfrm>
              <a:custGeom>
                <a:avLst/>
                <a:gdLst>
                  <a:gd name="T0" fmla="*/ 0 w 21600"/>
                  <a:gd name="T1" fmla="*/ 40 h 21600"/>
                  <a:gd name="T2" fmla="*/ 27 w 21600"/>
                  <a:gd name="T3" fmla="*/ 0 h 21600"/>
                  <a:gd name="T4" fmla="*/ 170 w 21600"/>
                  <a:gd name="T5" fmla="*/ 268 h 21600"/>
                  <a:gd name="T6" fmla="*/ 157 w 21600"/>
                  <a:gd name="T7" fmla="*/ 287 h 21600"/>
                  <a:gd name="T8" fmla="*/ 144 w 21600"/>
                  <a:gd name="T9" fmla="*/ 307 h 21600"/>
                  <a:gd name="T10" fmla="*/ 157 w 21600"/>
                  <a:gd name="T11" fmla="*/ 20 h 21600"/>
                  <a:gd name="T12" fmla="*/ 144 w 21600"/>
                  <a:gd name="T13" fmla="*/ 40 h 21600"/>
                  <a:gd name="T14" fmla="*/ 13 w 21600"/>
                  <a:gd name="T15" fmla="*/ 20 h 21600"/>
                  <a:gd name="T16" fmla="*/ 170 w 21600"/>
                  <a:gd name="T17" fmla="*/ 0 h 21600"/>
                  <a:gd name="T18" fmla="*/ 85 w 21600"/>
                  <a:gd name="T19" fmla="*/ 0 h 21600"/>
                  <a:gd name="T20" fmla="*/ 0 w 21600"/>
                  <a:gd name="T21" fmla="*/ 154 h 21600"/>
                  <a:gd name="T22" fmla="*/ 170 w 21600"/>
                  <a:gd name="T23" fmla="*/ 154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652 w 21600"/>
                  <a:gd name="T37" fmla="*/ 4151 h 21600"/>
                  <a:gd name="T38" fmla="*/ 16518 w 21600"/>
                  <a:gd name="T39" fmla="*/ 1730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9900"/>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grpSp>
        <p:sp>
          <p:nvSpPr>
            <p:cNvPr id="35" name="AutoShape 284"/>
            <p:cNvSpPr>
              <a:spLocks noChangeArrowheads="1"/>
            </p:cNvSpPr>
            <p:nvPr/>
          </p:nvSpPr>
          <p:spPr bwMode="auto">
            <a:xfrm>
              <a:off x="27" y="2628"/>
              <a:ext cx="152" cy="178"/>
            </a:xfrm>
            <a:prstGeom prst="flowChartMagneticDisk">
              <a:avLst/>
            </a:prstGeom>
            <a:gradFill rotWithShape="1">
              <a:gsLst>
                <a:gs pos="0">
                  <a:srgbClr val="D9C4D0"/>
                </a:gs>
                <a:gs pos="100000">
                  <a:srgbClr val="C3A3B5"/>
                </a:gs>
              </a:gsLst>
              <a:path path="shape">
                <a:fillToRect l="50000" t="50000" r="50000" b="50000"/>
              </a:path>
            </a:gradFill>
            <a:ln w="19050">
              <a:solidFill>
                <a:srgbClr val="993366"/>
              </a:solidFill>
              <a:round/>
              <a:headEnd/>
              <a:tailEnd/>
            </a:ln>
          </p:spPr>
          <p:txBody>
            <a:bodyPr wrap="none" tIns="118872" bIns="137160"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36" name="Rectangle 285"/>
            <p:cNvSpPr>
              <a:spLocks noChangeArrowheads="1"/>
            </p:cNvSpPr>
            <p:nvPr/>
          </p:nvSpPr>
          <p:spPr bwMode="auto">
            <a:xfrm>
              <a:off x="297" y="2388"/>
              <a:ext cx="96" cy="73"/>
            </a:xfrm>
            <a:prstGeom prst="rect">
              <a:avLst/>
            </a:prstGeom>
            <a:solidFill>
              <a:srgbClr val="FFCC00"/>
            </a:solidFill>
            <a:ln w="12700">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37" name="AutoShape 286"/>
            <p:cNvSpPr>
              <a:spLocks noChangeArrowheads="1"/>
            </p:cNvSpPr>
            <p:nvPr/>
          </p:nvSpPr>
          <p:spPr bwMode="auto">
            <a:xfrm>
              <a:off x="27" y="1944"/>
              <a:ext cx="149" cy="172"/>
            </a:xfrm>
            <a:prstGeom prst="can">
              <a:avLst>
                <a:gd name="adj" fmla="val 17438"/>
              </a:avLst>
            </a:prstGeom>
            <a:gradFill rotWithShape="0">
              <a:gsLst>
                <a:gs pos="0">
                  <a:srgbClr val="FF9900"/>
                </a:gs>
                <a:gs pos="50000">
                  <a:srgbClr val="FFFFCC"/>
                </a:gs>
                <a:gs pos="100000">
                  <a:srgbClr val="FF9900"/>
                </a:gs>
              </a:gsLst>
              <a:lin ang="0" scaled="1"/>
            </a:gradFill>
            <a:ln w="12700">
              <a:solidFill>
                <a:srgbClr val="000000"/>
              </a:solidFill>
              <a:round/>
              <a:headEnd/>
              <a:tailEnd/>
            </a:ln>
          </p:spPr>
          <p:txBody>
            <a:bodyPr wrap="none" anchor="ctr"/>
            <a:lstStyle/>
            <a:p>
              <a:pPr>
                <a:lnSpc>
                  <a:spcPct val="100000"/>
                </a:lnSpc>
              </a:pPr>
              <a:endParaRPr lang="en-AU" altLang="zh-CN" sz="1200" b="0">
                <a:solidFill>
                  <a:srgbClr val="000000"/>
                </a:solidFill>
                <a:latin typeface="微软雅黑" pitchFamily="34" charset="-122"/>
                <a:ea typeface="微软雅黑" pitchFamily="34" charset="-122"/>
              </a:endParaRPr>
            </a:p>
          </p:txBody>
        </p:sp>
        <p:sp>
          <p:nvSpPr>
            <p:cNvPr id="38" name="AutoShape 287"/>
            <p:cNvSpPr>
              <a:spLocks noChangeArrowheads="1"/>
            </p:cNvSpPr>
            <p:nvPr/>
          </p:nvSpPr>
          <p:spPr bwMode="auto">
            <a:xfrm>
              <a:off x="27" y="2323"/>
              <a:ext cx="149" cy="172"/>
            </a:xfrm>
            <a:prstGeom prst="can">
              <a:avLst>
                <a:gd name="adj" fmla="val 17438"/>
              </a:avLst>
            </a:prstGeom>
            <a:gradFill rotWithShape="0">
              <a:gsLst>
                <a:gs pos="0">
                  <a:srgbClr val="FF9900"/>
                </a:gs>
                <a:gs pos="50000">
                  <a:srgbClr val="FFFFCC"/>
                </a:gs>
                <a:gs pos="100000">
                  <a:srgbClr val="FF9900"/>
                </a:gs>
              </a:gsLst>
              <a:lin ang="0" scaled="1"/>
            </a:gradFill>
            <a:ln w="12700">
              <a:solidFill>
                <a:srgbClr val="000000"/>
              </a:solidFill>
              <a:round/>
              <a:headEnd/>
              <a:tailEnd/>
            </a:ln>
          </p:spPr>
          <p:txBody>
            <a:bodyPr wrap="none" anchor="ctr"/>
            <a:lstStyle/>
            <a:p>
              <a:pPr>
                <a:lnSpc>
                  <a:spcPct val="100000"/>
                </a:lnSpc>
              </a:pPr>
              <a:endParaRPr lang="en-AU" altLang="zh-CN" sz="1200" b="0">
                <a:solidFill>
                  <a:srgbClr val="000000"/>
                </a:solidFill>
                <a:latin typeface="微软雅黑" pitchFamily="34" charset="-122"/>
                <a:ea typeface="微软雅黑" pitchFamily="34" charset="-122"/>
              </a:endParaRPr>
            </a:p>
          </p:txBody>
        </p:sp>
        <p:sp>
          <p:nvSpPr>
            <p:cNvPr id="39" name="Line 288"/>
            <p:cNvSpPr>
              <a:spLocks noChangeShapeType="1"/>
            </p:cNvSpPr>
            <p:nvPr/>
          </p:nvSpPr>
          <p:spPr bwMode="auto">
            <a:xfrm flipV="1">
              <a:off x="397" y="2427"/>
              <a:ext cx="1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289"/>
            <p:cNvSpPr>
              <a:spLocks noChangeShapeType="1"/>
            </p:cNvSpPr>
            <p:nvPr/>
          </p:nvSpPr>
          <p:spPr bwMode="auto">
            <a:xfrm flipH="1">
              <a:off x="342" y="1634"/>
              <a:ext cx="0" cy="3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290"/>
            <p:cNvSpPr>
              <a:spLocks noChangeShapeType="1"/>
            </p:cNvSpPr>
            <p:nvPr/>
          </p:nvSpPr>
          <p:spPr bwMode="auto">
            <a:xfrm flipV="1">
              <a:off x="342" y="2806"/>
              <a:ext cx="0" cy="4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291"/>
            <p:cNvSpPr>
              <a:spLocks noChangeShapeType="1"/>
            </p:cNvSpPr>
            <p:nvPr/>
          </p:nvSpPr>
          <p:spPr bwMode="auto">
            <a:xfrm>
              <a:off x="162" y="1600"/>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295"/>
            <p:cNvSpPr>
              <a:spLocks noChangeShapeType="1"/>
            </p:cNvSpPr>
            <p:nvPr/>
          </p:nvSpPr>
          <p:spPr bwMode="auto">
            <a:xfrm>
              <a:off x="3395" y="2255"/>
              <a:ext cx="5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296"/>
            <p:cNvSpPr>
              <a:spLocks noChangeShapeType="1"/>
            </p:cNvSpPr>
            <p:nvPr/>
          </p:nvSpPr>
          <p:spPr bwMode="auto">
            <a:xfrm>
              <a:off x="3395" y="2389"/>
              <a:ext cx="5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299"/>
            <p:cNvSpPr>
              <a:spLocks noChangeShapeType="1"/>
            </p:cNvSpPr>
            <p:nvPr/>
          </p:nvSpPr>
          <p:spPr bwMode="auto">
            <a:xfrm>
              <a:off x="2676" y="1732"/>
              <a:ext cx="130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AutoShape 300"/>
            <p:cNvSpPr>
              <a:spLocks noChangeArrowheads="1"/>
            </p:cNvSpPr>
            <p:nvPr/>
          </p:nvSpPr>
          <p:spPr bwMode="auto">
            <a:xfrm>
              <a:off x="4533" y="2013"/>
              <a:ext cx="90" cy="207"/>
            </a:xfrm>
            <a:prstGeom prst="rightArrow">
              <a:avLst>
                <a:gd name="adj1" fmla="val 50000"/>
                <a:gd name="adj2" fmla="val 25000"/>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47" name="AutoShape 301"/>
            <p:cNvSpPr>
              <a:spLocks noChangeArrowheads="1"/>
            </p:cNvSpPr>
            <p:nvPr/>
          </p:nvSpPr>
          <p:spPr bwMode="auto">
            <a:xfrm>
              <a:off x="4534" y="3129"/>
              <a:ext cx="90" cy="207"/>
            </a:xfrm>
            <a:prstGeom prst="rightArrow">
              <a:avLst>
                <a:gd name="adj1" fmla="val 50000"/>
                <a:gd name="adj2" fmla="val 25000"/>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48" name="Line 302"/>
            <p:cNvSpPr>
              <a:spLocks noChangeShapeType="1"/>
            </p:cNvSpPr>
            <p:nvPr/>
          </p:nvSpPr>
          <p:spPr bwMode="auto">
            <a:xfrm>
              <a:off x="3221" y="3501"/>
              <a:ext cx="0" cy="37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Rectangle 303"/>
            <p:cNvSpPr>
              <a:spLocks noChangeArrowheads="1"/>
            </p:cNvSpPr>
            <p:nvPr/>
          </p:nvSpPr>
          <p:spPr bwMode="auto">
            <a:xfrm>
              <a:off x="4642" y="2977"/>
              <a:ext cx="468" cy="517"/>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50" name="Line 305"/>
            <p:cNvSpPr>
              <a:spLocks noChangeShapeType="1"/>
            </p:cNvSpPr>
            <p:nvPr/>
          </p:nvSpPr>
          <p:spPr bwMode="auto">
            <a:xfrm>
              <a:off x="4057" y="3487"/>
              <a:ext cx="0" cy="37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306"/>
            <p:cNvSpPr>
              <a:spLocks noChangeShapeType="1"/>
            </p:cNvSpPr>
            <p:nvPr/>
          </p:nvSpPr>
          <p:spPr bwMode="auto">
            <a:xfrm>
              <a:off x="2086" y="3495"/>
              <a:ext cx="0" cy="37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307"/>
            <p:cNvSpPr>
              <a:spLocks noChangeShapeType="1"/>
            </p:cNvSpPr>
            <p:nvPr/>
          </p:nvSpPr>
          <p:spPr bwMode="auto">
            <a:xfrm>
              <a:off x="1736" y="3501"/>
              <a:ext cx="0" cy="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308"/>
            <p:cNvSpPr>
              <a:spLocks noChangeShapeType="1"/>
            </p:cNvSpPr>
            <p:nvPr/>
          </p:nvSpPr>
          <p:spPr bwMode="auto">
            <a:xfrm>
              <a:off x="4103" y="3494"/>
              <a:ext cx="0" cy="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309"/>
            <p:cNvSpPr>
              <a:spLocks noChangeShapeType="1"/>
            </p:cNvSpPr>
            <p:nvPr/>
          </p:nvSpPr>
          <p:spPr bwMode="auto">
            <a:xfrm>
              <a:off x="4741" y="3494"/>
              <a:ext cx="0" cy="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310"/>
            <p:cNvSpPr>
              <a:spLocks noChangeShapeType="1"/>
            </p:cNvSpPr>
            <p:nvPr/>
          </p:nvSpPr>
          <p:spPr bwMode="auto">
            <a:xfrm>
              <a:off x="3032" y="3508"/>
              <a:ext cx="8" cy="6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311"/>
            <p:cNvSpPr>
              <a:spLocks noChangeShapeType="1"/>
            </p:cNvSpPr>
            <p:nvPr/>
          </p:nvSpPr>
          <p:spPr bwMode="auto">
            <a:xfrm>
              <a:off x="1980" y="3515"/>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312"/>
            <p:cNvSpPr>
              <a:spLocks noChangeShapeType="1"/>
            </p:cNvSpPr>
            <p:nvPr/>
          </p:nvSpPr>
          <p:spPr bwMode="auto">
            <a:xfrm>
              <a:off x="1007" y="3502"/>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313"/>
            <p:cNvSpPr>
              <a:spLocks noChangeShapeType="1"/>
            </p:cNvSpPr>
            <p:nvPr/>
          </p:nvSpPr>
          <p:spPr bwMode="auto">
            <a:xfrm>
              <a:off x="4167" y="3502"/>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314"/>
            <p:cNvSpPr>
              <a:spLocks noChangeShapeType="1"/>
            </p:cNvSpPr>
            <p:nvPr/>
          </p:nvSpPr>
          <p:spPr bwMode="auto">
            <a:xfrm>
              <a:off x="4668" y="3508"/>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Text Box 315"/>
            <p:cNvSpPr txBox="1">
              <a:spLocks noChangeArrowheads="1"/>
            </p:cNvSpPr>
            <p:nvPr/>
          </p:nvSpPr>
          <p:spPr bwMode="auto">
            <a:xfrm>
              <a:off x="5" y="3355"/>
              <a:ext cx="40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XBRL</a:t>
              </a:r>
            </a:p>
          </p:txBody>
        </p:sp>
        <p:sp>
          <p:nvSpPr>
            <p:cNvPr id="61" name="Text Box 316"/>
            <p:cNvSpPr txBox="1">
              <a:spLocks noChangeArrowheads="1"/>
            </p:cNvSpPr>
            <p:nvPr/>
          </p:nvSpPr>
          <p:spPr bwMode="auto">
            <a:xfrm>
              <a:off x="27" y="2838"/>
              <a:ext cx="360"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000" b="0">
                  <a:solidFill>
                    <a:srgbClr val="000000"/>
                  </a:solidFill>
                  <a:latin typeface="微软雅黑" pitchFamily="34" charset="-122"/>
                  <a:ea typeface="微软雅黑" pitchFamily="34" charset="-122"/>
                </a:rPr>
                <a:t>外部</a:t>
              </a:r>
              <a:br>
                <a:rPr lang="zh-CN" altLang="en-US" sz="1000" b="0">
                  <a:solidFill>
                    <a:srgbClr val="000000"/>
                  </a:solidFill>
                  <a:latin typeface="微软雅黑" pitchFamily="34" charset="-122"/>
                  <a:ea typeface="微软雅黑" pitchFamily="34" charset="-122"/>
                </a:rPr>
              </a:br>
              <a:r>
                <a:rPr lang="zh-CN" altLang="en-US" sz="1000" b="0">
                  <a:solidFill>
                    <a:srgbClr val="000000"/>
                  </a:solidFill>
                  <a:latin typeface="微软雅黑" pitchFamily="34" charset="-122"/>
                  <a:ea typeface="微软雅黑" pitchFamily="34" charset="-122"/>
                </a:rPr>
                <a:t>数据源</a:t>
              </a:r>
            </a:p>
          </p:txBody>
        </p:sp>
        <p:sp>
          <p:nvSpPr>
            <p:cNvPr id="62" name="Rectangle 317"/>
            <p:cNvSpPr>
              <a:spLocks noChangeArrowheads="1"/>
            </p:cNvSpPr>
            <p:nvPr/>
          </p:nvSpPr>
          <p:spPr bwMode="auto">
            <a:xfrm>
              <a:off x="5" y="1207"/>
              <a:ext cx="5711" cy="159"/>
            </a:xfrm>
            <a:prstGeom prst="rect">
              <a:avLst/>
            </a:prstGeom>
            <a:solidFill>
              <a:srgbClr val="C0C0C0"/>
            </a:solidFill>
            <a:ln w="9525">
              <a:solidFill>
                <a:srgbClr val="000000"/>
              </a:solidFill>
              <a:miter lim="800000"/>
              <a:headEnd/>
              <a:tailEnd/>
            </a:ln>
          </p:spPr>
          <p:txBody>
            <a:bodyPr wrap="none" anchor="ctr"/>
            <a:lstStyle/>
            <a:p>
              <a:pPr eaLnBrk="1" hangingPunct="1">
                <a:lnSpc>
                  <a:spcPct val="100000"/>
                </a:lnSpc>
                <a:spcBef>
                  <a:spcPct val="50000"/>
                </a:spcBef>
              </a:pPr>
              <a:r>
                <a:rPr lang="zh-CN" altLang="en-US" sz="1200" b="0">
                  <a:solidFill>
                    <a:srgbClr val="000000"/>
                  </a:solidFill>
                  <a:latin typeface="微软雅黑" pitchFamily="34" charset="-122"/>
                  <a:ea typeface="微软雅黑" pitchFamily="34" charset="-122"/>
                </a:rPr>
                <a:t>安全管理／机制</a:t>
              </a:r>
              <a:endParaRPr kumimoji="1" lang="zh-CN" altLang="en-US" sz="2000" b="0">
                <a:solidFill>
                  <a:srgbClr val="000000"/>
                </a:solidFill>
                <a:latin typeface="微软雅黑" pitchFamily="34" charset="-122"/>
                <a:ea typeface="微软雅黑" pitchFamily="34" charset="-122"/>
              </a:endParaRPr>
            </a:p>
          </p:txBody>
        </p:sp>
        <p:pic>
          <p:nvPicPr>
            <p:cNvPr id="63" name="Picture 319" descr="regp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 y="2105"/>
              <a:ext cx="27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320" descr="regp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 y="1665"/>
              <a:ext cx="27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322" descr="regp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5" y="3892"/>
              <a:ext cx="27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 Box 323"/>
            <p:cNvSpPr txBox="1">
              <a:spLocks noChangeArrowheads="1"/>
            </p:cNvSpPr>
            <p:nvPr/>
          </p:nvSpPr>
          <p:spPr bwMode="auto">
            <a:xfrm>
              <a:off x="5113" y="1400"/>
              <a:ext cx="671"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000" b="0">
                  <a:solidFill>
                    <a:srgbClr val="000000"/>
                  </a:solidFill>
                  <a:latin typeface="微软雅黑" pitchFamily="34" charset="-122"/>
                  <a:ea typeface="微软雅黑" pitchFamily="34" charset="-122"/>
                </a:rPr>
                <a:t>业务用户层</a:t>
              </a:r>
            </a:p>
          </p:txBody>
        </p:sp>
        <p:sp>
          <p:nvSpPr>
            <p:cNvPr id="67" name="Text Box 324"/>
            <p:cNvSpPr txBox="1">
              <a:spLocks noChangeArrowheads="1"/>
            </p:cNvSpPr>
            <p:nvPr/>
          </p:nvSpPr>
          <p:spPr bwMode="auto">
            <a:xfrm>
              <a:off x="5153" y="3597"/>
              <a:ext cx="72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IT</a:t>
              </a:r>
              <a:r>
                <a:rPr lang="zh-CN" altLang="en-US" sz="1000" b="0">
                  <a:solidFill>
                    <a:srgbClr val="000000"/>
                  </a:solidFill>
                  <a:latin typeface="微软雅黑" pitchFamily="34" charset="-122"/>
                  <a:ea typeface="微软雅黑" pitchFamily="34" charset="-122"/>
                </a:rPr>
                <a:t>管理用户层</a:t>
              </a:r>
            </a:p>
          </p:txBody>
        </p:sp>
        <p:sp>
          <p:nvSpPr>
            <p:cNvPr id="68" name="Text Box 326"/>
            <p:cNvSpPr txBox="1">
              <a:spLocks noChangeArrowheads="1"/>
            </p:cNvSpPr>
            <p:nvPr/>
          </p:nvSpPr>
          <p:spPr bwMode="auto">
            <a:xfrm>
              <a:off x="1340" y="1394"/>
              <a:ext cx="2055"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200" b="0">
                  <a:solidFill>
                    <a:srgbClr val="000000"/>
                  </a:solidFill>
                  <a:latin typeface="微软雅黑" pitchFamily="34" charset="-122"/>
                  <a:ea typeface="微软雅黑" pitchFamily="34" charset="-122"/>
                </a:rPr>
                <a:t>数据存储层</a:t>
              </a:r>
              <a:r>
                <a:rPr lang="en-US" altLang="zh-CN" sz="1200" b="0">
                  <a:solidFill>
                    <a:srgbClr val="000000"/>
                  </a:solidFill>
                  <a:latin typeface="微软雅黑" pitchFamily="34" charset="-122"/>
                  <a:ea typeface="微软雅黑" pitchFamily="34" charset="-122"/>
                </a:rPr>
                <a:t>/</a:t>
              </a:r>
              <a:r>
                <a:rPr lang="zh-CN" altLang="en-US" sz="1200" b="0">
                  <a:solidFill>
                    <a:srgbClr val="000000"/>
                  </a:solidFill>
                  <a:latin typeface="微软雅黑" pitchFamily="34" charset="-122"/>
                  <a:ea typeface="微软雅黑" pitchFamily="34" charset="-122"/>
                </a:rPr>
                <a:t>数据加工层</a:t>
              </a:r>
              <a:r>
                <a:rPr lang="en-US" altLang="zh-CN" sz="1200" b="0">
                  <a:solidFill>
                    <a:srgbClr val="000000"/>
                  </a:solidFill>
                  <a:latin typeface="微软雅黑" pitchFamily="34" charset="-122"/>
                  <a:ea typeface="微软雅黑" pitchFamily="34" charset="-122"/>
                </a:rPr>
                <a:t>/</a:t>
              </a:r>
              <a:r>
                <a:rPr lang="zh-CN" altLang="en-US" sz="1200" b="0">
                  <a:solidFill>
                    <a:srgbClr val="000000"/>
                  </a:solidFill>
                  <a:latin typeface="微软雅黑" pitchFamily="34" charset="-122"/>
                  <a:ea typeface="微软雅黑" pitchFamily="34" charset="-122"/>
                </a:rPr>
                <a:t>数据服务层</a:t>
              </a:r>
              <a:endParaRPr lang="en-US" altLang="zh-CN" sz="1200" b="0">
                <a:solidFill>
                  <a:srgbClr val="000000"/>
                </a:solidFill>
                <a:latin typeface="微软雅黑" pitchFamily="34" charset="-122"/>
                <a:ea typeface="微软雅黑" pitchFamily="34" charset="-122"/>
              </a:endParaRPr>
            </a:p>
          </p:txBody>
        </p:sp>
        <p:sp>
          <p:nvSpPr>
            <p:cNvPr id="69" name="Text Box 329"/>
            <p:cNvSpPr txBox="1">
              <a:spLocks noChangeArrowheads="1"/>
            </p:cNvSpPr>
            <p:nvPr/>
          </p:nvSpPr>
          <p:spPr bwMode="auto">
            <a:xfrm>
              <a:off x="3849" y="1394"/>
              <a:ext cx="76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200" b="0">
                  <a:solidFill>
                    <a:srgbClr val="000000"/>
                  </a:solidFill>
                  <a:latin typeface="微软雅黑" pitchFamily="34" charset="-122"/>
                  <a:ea typeface="微软雅黑" pitchFamily="34" charset="-122"/>
                </a:rPr>
                <a:t>中间服务层</a:t>
              </a:r>
            </a:p>
          </p:txBody>
        </p:sp>
        <p:sp>
          <p:nvSpPr>
            <p:cNvPr id="70" name="Text Box 330"/>
            <p:cNvSpPr txBox="1">
              <a:spLocks noChangeArrowheads="1"/>
            </p:cNvSpPr>
            <p:nvPr/>
          </p:nvSpPr>
          <p:spPr bwMode="auto">
            <a:xfrm>
              <a:off x="4615" y="1401"/>
              <a:ext cx="45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000" b="0">
                  <a:solidFill>
                    <a:srgbClr val="000000"/>
                  </a:solidFill>
                  <a:latin typeface="微软雅黑" pitchFamily="34" charset="-122"/>
                  <a:ea typeface="微软雅黑" pitchFamily="34" charset="-122"/>
                </a:rPr>
                <a:t>访问</a:t>
              </a:r>
              <a:br>
                <a:rPr lang="zh-CN" altLang="en-US" sz="1000" b="0">
                  <a:solidFill>
                    <a:srgbClr val="000000"/>
                  </a:solidFill>
                  <a:latin typeface="微软雅黑" pitchFamily="34" charset="-122"/>
                  <a:ea typeface="微软雅黑" pitchFamily="34" charset="-122"/>
                </a:rPr>
              </a:br>
              <a:r>
                <a:rPr lang="zh-CN" altLang="en-US" sz="1000" b="0">
                  <a:solidFill>
                    <a:srgbClr val="000000"/>
                  </a:solidFill>
                  <a:latin typeface="微软雅黑" pitchFamily="34" charset="-122"/>
                  <a:ea typeface="微软雅黑" pitchFamily="34" charset="-122"/>
                </a:rPr>
                <a:t>控制层</a:t>
              </a:r>
            </a:p>
          </p:txBody>
        </p:sp>
        <p:sp>
          <p:nvSpPr>
            <p:cNvPr id="71" name="Line 336"/>
            <p:cNvSpPr>
              <a:spLocks noChangeShapeType="1"/>
            </p:cNvSpPr>
            <p:nvPr/>
          </p:nvSpPr>
          <p:spPr bwMode="auto">
            <a:xfrm flipV="1">
              <a:off x="3403" y="3053"/>
              <a:ext cx="537" cy="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Rectangle 337"/>
            <p:cNvSpPr>
              <a:spLocks noChangeArrowheads="1"/>
            </p:cNvSpPr>
            <p:nvPr/>
          </p:nvSpPr>
          <p:spPr bwMode="auto">
            <a:xfrm>
              <a:off x="1826" y="3873"/>
              <a:ext cx="2609" cy="172"/>
            </a:xfrm>
            <a:prstGeom prst="rect">
              <a:avLst/>
            </a:prstGeom>
            <a:gradFill rotWithShape="1">
              <a:gsLst>
                <a:gs pos="0">
                  <a:srgbClr val="764700"/>
                </a:gs>
                <a:gs pos="50000">
                  <a:srgbClr val="FF9900"/>
                </a:gs>
                <a:gs pos="100000">
                  <a:srgbClr val="764700"/>
                </a:gs>
              </a:gsLst>
              <a:lin ang="5400000" scaled="1"/>
            </a:gra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73" name="Text Box 338"/>
            <p:cNvSpPr txBox="1">
              <a:spLocks noChangeArrowheads="1"/>
            </p:cNvSpPr>
            <p:nvPr/>
          </p:nvSpPr>
          <p:spPr bwMode="auto">
            <a:xfrm>
              <a:off x="3058" y="3890"/>
              <a:ext cx="674"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200" b="0">
                  <a:solidFill>
                    <a:srgbClr val="000000"/>
                  </a:solidFill>
                  <a:latin typeface="微软雅黑" pitchFamily="34" charset="-122"/>
                  <a:ea typeface="微软雅黑" pitchFamily="34" charset="-122"/>
                </a:rPr>
                <a:t>备份与恢复</a:t>
              </a:r>
            </a:p>
          </p:txBody>
        </p:sp>
        <p:sp>
          <p:nvSpPr>
            <p:cNvPr id="74" name="Rectangle 339"/>
            <p:cNvSpPr>
              <a:spLocks noChangeArrowheads="1"/>
            </p:cNvSpPr>
            <p:nvPr/>
          </p:nvSpPr>
          <p:spPr bwMode="auto">
            <a:xfrm>
              <a:off x="496" y="3631"/>
              <a:ext cx="4363" cy="171"/>
            </a:xfrm>
            <a:prstGeom prst="rect">
              <a:avLst/>
            </a:prstGeom>
            <a:gradFill rotWithShape="1">
              <a:gsLst>
                <a:gs pos="0">
                  <a:srgbClr val="615E62"/>
                </a:gs>
                <a:gs pos="50000">
                  <a:srgbClr val="D2CBD3"/>
                </a:gs>
                <a:gs pos="100000">
                  <a:srgbClr val="615E62"/>
                </a:gs>
              </a:gsLst>
              <a:lin ang="5400000" scaled="1"/>
            </a:gradFill>
            <a:ln w="9525">
              <a:solidFill>
                <a:srgbClr val="000000"/>
              </a:solidFill>
              <a:miter lim="800000"/>
              <a:headEnd/>
              <a:tailEnd/>
            </a:ln>
          </p:spPr>
          <p:txBody>
            <a:bodyPr wrap="none" anchor="ctr"/>
            <a:lstStyle/>
            <a:p>
              <a:pPr eaLnBrk="1" hangingPunct="1">
                <a:lnSpc>
                  <a:spcPct val="100000"/>
                </a:lnSpc>
              </a:pPr>
              <a:endParaRPr lang="zh-CN" altLang="en-US" sz="1600" b="0">
                <a:solidFill>
                  <a:srgbClr val="000000"/>
                </a:solidFill>
                <a:latin typeface="微软雅黑" pitchFamily="34" charset="-122"/>
                <a:ea typeface="微软雅黑" pitchFamily="34" charset="-122"/>
              </a:endParaRPr>
            </a:p>
          </p:txBody>
        </p:sp>
        <p:sp>
          <p:nvSpPr>
            <p:cNvPr id="75" name="Text Box 340"/>
            <p:cNvSpPr txBox="1">
              <a:spLocks noChangeArrowheads="1"/>
            </p:cNvSpPr>
            <p:nvPr/>
          </p:nvSpPr>
          <p:spPr bwMode="auto">
            <a:xfrm>
              <a:off x="2683" y="3632"/>
              <a:ext cx="90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200" b="0">
                  <a:solidFill>
                    <a:srgbClr val="000000"/>
                  </a:solidFill>
                  <a:latin typeface="微软雅黑" pitchFamily="34" charset="-122"/>
                  <a:ea typeface="微软雅黑" pitchFamily="34" charset="-122"/>
                </a:rPr>
                <a:t>元数据管理</a:t>
              </a:r>
            </a:p>
          </p:txBody>
        </p:sp>
        <p:sp>
          <p:nvSpPr>
            <p:cNvPr id="76" name="Line 341"/>
            <p:cNvSpPr>
              <a:spLocks noChangeShapeType="1"/>
            </p:cNvSpPr>
            <p:nvPr/>
          </p:nvSpPr>
          <p:spPr bwMode="auto">
            <a:xfrm>
              <a:off x="3408" y="3522"/>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342"/>
            <p:cNvSpPr>
              <a:spLocks noChangeShapeType="1"/>
            </p:cNvSpPr>
            <p:nvPr/>
          </p:nvSpPr>
          <p:spPr bwMode="auto">
            <a:xfrm>
              <a:off x="3395" y="2116"/>
              <a:ext cx="537" cy="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Text Box 343"/>
            <p:cNvSpPr txBox="1">
              <a:spLocks noChangeArrowheads="1"/>
            </p:cNvSpPr>
            <p:nvPr/>
          </p:nvSpPr>
          <p:spPr bwMode="auto">
            <a:xfrm>
              <a:off x="2454" y="1618"/>
              <a:ext cx="99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algn="ctr">
                <a:lnSpc>
                  <a:spcPct val="100000"/>
                </a:lnSpc>
                <a:spcBef>
                  <a:spcPct val="50000"/>
                </a:spcBef>
              </a:pPr>
              <a:r>
                <a:rPr kumimoji="1" lang="zh-CN" altLang="en-US" sz="1000" b="0">
                  <a:solidFill>
                    <a:srgbClr val="000000"/>
                  </a:solidFill>
                  <a:latin typeface="微软雅黑" pitchFamily="34" charset="-122"/>
                  <a:ea typeface="微软雅黑" pitchFamily="34" charset="-122"/>
                </a:rPr>
                <a:t>详细数据追溯查询</a:t>
              </a:r>
            </a:p>
          </p:txBody>
        </p:sp>
        <p:sp>
          <p:nvSpPr>
            <p:cNvPr id="79" name="Rectangle 344"/>
            <p:cNvSpPr>
              <a:spLocks noChangeArrowheads="1"/>
            </p:cNvSpPr>
            <p:nvPr/>
          </p:nvSpPr>
          <p:spPr bwMode="auto">
            <a:xfrm>
              <a:off x="5110" y="2977"/>
              <a:ext cx="606" cy="517"/>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80" name="Text Box 425"/>
            <p:cNvSpPr txBox="1">
              <a:spLocks noChangeArrowheads="1"/>
            </p:cNvSpPr>
            <p:nvPr/>
          </p:nvSpPr>
          <p:spPr bwMode="auto">
            <a:xfrm>
              <a:off x="3994" y="2082"/>
              <a:ext cx="5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000" b="0" dirty="0" smtClean="0">
                  <a:solidFill>
                    <a:srgbClr val="000000"/>
                  </a:solidFill>
                  <a:latin typeface="微软雅黑" pitchFamily="34" charset="-122"/>
                  <a:ea typeface="微软雅黑" pitchFamily="34" charset="-122"/>
                </a:rPr>
                <a:t>自定义报表平台</a:t>
              </a:r>
              <a:endParaRPr lang="zh-CN" altLang="en-US" sz="1000" b="0" dirty="0">
                <a:solidFill>
                  <a:srgbClr val="000000"/>
                </a:solidFill>
                <a:latin typeface="微软雅黑" pitchFamily="34" charset="-122"/>
                <a:ea typeface="微软雅黑" pitchFamily="34" charset="-122"/>
              </a:endParaRPr>
            </a:p>
          </p:txBody>
        </p:sp>
        <p:sp>
          <p:nvSpPr>
            <p:cNvPr id="81" name="Text Box 426"/>
            <p:cNvSpPr txBox="1">
              <a:spLocks noChangeArrowheads="1"/>
            </p:cNvSpPr>
            <p:nvPr/>
          </p:nvSpPr>
          <p:spPr bwMode="auto">
            <a:xfrm>
              <a:off x="4030" y="1704"/>
              <a:ext cx="45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Cognos </a:t>
              </a:r>
              <a:br>
                <a:rPr lang="en-US" altLang="zh-CN" sz="1000" b="0">
                  <a:solidFill>
                    <a:srgbClr val="000000"/>
                  </a:solidFill>
                  <a:latin typeface="微软雅黑" pitchFamily="34" charset="-122"/>
                  <a:ea typeface="微软雅黑" pitchFamily="34" charset="-122"/>
                </a:rPr>
              </a:br>
              <a:r>
                <a:rPr lang="en-US" altLang="zh-CN" sz="1000" b="0">
                  <a:solidFill>
                    <a:srgbClr val="000000"/>
                  </a:solidFill>
                  <a:latin typeface="微软雅黑" pitchFamily="34" charset="-122"/>
                  <a:ea typeface="微软雅黑" pitchFamily="34" charset="-122"/>
                </a:rPr>
                <a:t>RPT </a:t>
              </a:r>
              <a:r>
                <a:rPr lang="zh-CN" altLang="en-US" sz="1000" b="0">
                  <a:solidFill>
                    <a:srgbClr val="000000"/>
                  </a:solidFill>
                  <a:latin typeface="微软雅黑" pitchFamily="34" charset="-122"/>
                  <a:ea typeface="微软雅黑" pitchFamily="34" charset="-122"/>
                </a:rPr>
                <a:t>服务</a:t>
              </a:r>
            </a:p>
          </p:txBody>
        </p:sp>
        <p:sp>
          <p:nvSpPr>
            <p:cNvPr id="82" name="Text Box 427"/>
            <p:cNvSpPr txBox="1">
              <a:spLocks noChangeArrowheads="1"/>
            </p:cNvSpPr>
            <p:nvPr/>
          </p:nvSpPr>
          <p:spPr bwMode="auto">
            <a:xfrm>
              <a:off x="2855" y="3253"/>
              <a:ext cx="81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algn="ctr">
                <a:lnSpc>
                  <a:spcPct val="100000"/>
                </a:lnSpc>
                <a:spcBef>
                  <a:spcPct val="50000"/>
                </a:spcBef>
              </a:pPr>
              <a:r>
                <a:rPr kumimoji="1" lang="zh-CN" altLang="en-US" sz="1000" b="0">
                  <a:solidFill>
                    <a:srgbClr val="000000"/>
                  </a:solidFill>
                  <a:latin typeface="微软雅黑" pitchFamily="34" charset="-122"/>
                  <a:ea typeface="微软雅黑" pitchFamily="34" charset="-122"/>
                </a:rPr>
                <a:t>数据输出服务</a:t>
              </a:r>
            </a:p>
          </p:txBody>
        </p:sp>
        <p:sp>
          <p:nvSpPr>
            <p:cNvPr id="83" name="Line 428"/>
            <p:cNvSpPr>
              <a:spLocks noChangeShapeType="1"/>
            </p:cNvSpPr>
            <p:nvPr/>
          </p:nvSpPr>
          <p:spPr bwMode="auto">
            <a:xfrm>
              <a:off x="2676" y="3391"/>
              <a:ext cx="126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 Box 429"/>
            <p:cNvSpPr txBox="1">
              <a:spLocks noChangeArrowheads="1"/>
            </p:cNvSpPr>
            <p:nvPr/>
          </p:nvSpPr>
          <p:spPr bwMode="auto">
            <a:xfrm>
              <a:off x="3980" y="2392"/>
              <a:ext cx="495"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XBRL/MDS</a:t>
              </a:r>
              <a:endParaRPr lang="zh-CN" altLang="en-US" sz="1000" b="0">
                <a:solidFill>
                  <a:srgbClr val="000000"/>
                </a:solidFill>
                <a:latin typeface="微软雅黑" pitchFamily="34" charset="-122"/>
                <a:ea typeface="微软雅黑" pitchFamily="34" charset="-122"/>
              </a:endParaRPr>
            </a:p>
          </p:txBody>
        </p:sp>
        <p:sp>
          <p:nvSpPr>
            <p:cNvPr id="85" name="Rectangle 430"/>
            <p:cNvSpPr>
              <a:spLocks noChangeArrowheads="1"/>
            </p:cNvSpPr>
            <p:nvPr/>
          </p:nvSpPr>
          <p:spPr bwMode="auto">
            <a:xfrm>
              <a:off x="540" y="1394"/>
              <a:ext cx="764" cy="2107"/>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86" name="Rectangle 431"/>
            <p:cNvSpPr>
              <a:spLocks noChangeArrowheads="1"/>
            </p:cNvSpPr>
            <p:nvPr/>
          </p:nvSpPr>
          <p:spPr bwMode="auto">
            <a:xfrm>
              <a:off x="585" y="2363"/>
              <a:ext cx="675" cy="276"/>
            </a:xfrm>
            <a:prstGeom prst="rect">
              <a:avLst/>
            </a:prstGeom>
            <a:gradFill rotWithShape="1">
              <a:gsLst>
                <a:gs pos="0">
                  <a:srgbClr val="76765E"/>
                </a:gs>
                <a:gs pos="50000">
                  <a:srgbClr val="FFFFCC"/>
                </a:gs>
                <a:gs pos="100000">
                  <a:srgbClr val="76765E"/>
                </a:gs>
              </a:gsLst>
              <a:lin ang="5400000" scaled="1"/>
            </a:gradFill>
            <a:ln w="19050">
              <a:solidFill>
                <a:srgbClr val="000000"/>
              </a:solidFill>
              <a:miter lim="800000"/>
              <a:headEnd/>
              <a:tailEnd/>
            </a:ln>
          </p:spPr>
          <p:txBody>
            <a:bodyPr wrap="none" anchor="ctr"/>
            <a:lstStyle/>
            <a:p>
              <a:pPr>
                <a:lnSpc>
                  <a:spcPct val="100000"/>
                </a:lnSpc>
              </a:pPr>
              <a:r>
                <a:rPr lang="en-US" altLang="zh-CN" sz="1000" b="0">
                  <a:solidFill>
                    <a:srgbClr val="000000"/>
                  </a:solidFill>
                  <a:latin typeface="微软雅黑" pitchFamily="34" charset="-122"/>
                  <a:ea typeface="微软雅黑" pitchFamily="34" charset="-122"/>
                </a:rPr>
                <a:t>ETL</a:t>
              </a:r>
              <a:r>
                <a:rPr lang="zh-CN" altLang="en-US" sz="1000" b="0">
                  <a:solidFill>
                    <a:srgbClr val="000000"/>
                  </a:solidFill>
                  <a:latin typeface="微软雅黑" pitchFamily="34" charset="-122"/>
                  <a:ea typeface="微软雅黑" pitchFamily="34" charset="-122"/>
                </a:rPr>
                <a:t>过程</a:t>
              </a:r>
            </a:p>
          </p:txBody>
        </p:sp>
        <p:sp>
          <p:nvSpPr>
            <p:cNvPr id="87" name="Rectangle 432"/>
            <p:cNvSpPr>
              <a:spLocks noChangeArrowheads="1"/>
            </p:cNvSpPr>
            <p:nvPr/>
          </p:nvSpPr>
          <p:spPr bwMode="auto">
            <a:xfrm>
              <a:off x="585" y="2642"/>
              <a:ext cx="675" cy="197"/>
            </a:xfrm>
            <a:prstGeom prst="rect">
              <a:avLst/>
            </a:prstGeom>
            <a:gradFill rotWithShape="1">
              <a:gsLst>
                <a:gs pos="0">
                  <a:srgbClr val="764700"/>
                </a:gs>
                <a:gs pos="50000">
                  <a:srgbClr val="FF9900"/>
                </a:gs>
                <a:gs pos="100000">
                  <a:srgbClr val="764700"/>
                </a:gs>
              </a:gsLst>
              <a:lin ang="5400000" scaled="1"/>
            </a:gradFill>
            <a:ln w="19050">
              <a:solidFill>
                <a:srgbClr val="000000"/>
              </a:solidFill>
              <a:miter lim="800000"/>
              <a:headEnd/>
              <a:tailEnd/>
            </a:ln>
          </p:spPr>
          <p:txBody>
            <a:bodyPr wrap="none" anchor="ctr"/>
            <a:lstStyle/>
            <a:p>
              <a:pPr>
                <a:lnSpc>
                  <a:spcPct val="100000"/>
                </a:lnSpc>
              </a:pPr>
              <a:r>
                <a:rPr lang="zh-CN" altLang="en-US" sz="1000" b="0">
                  <a:solidFill>
                    <a:srgbClr val="000000"/>
                  </a:solidFill>
                  <a:latin typeface="微软雅黑" pitchFamily="34" charset="-122"/>
                  <a:ea typeface="微软雅黑" pitchFamily="34" charset="-122"/>
                </a:rPr>
                <a:t>数据质量检查</a:t>
              </a:r>
            </a:p>
          </p:txBody>
        </p:sp>
        <p:sp>
          <p:nvSpPr>
            <p:cNvPr id="88" name="Rectangle 433"/>
            <p:cNvSpPr>
              <a:spLocks noChangeArrowheads="1"/>
            </p:cNvSpPr>
            <p:nvPr/>
          </p:nvSpPr>
          <p:spPr bwMode="auto">
            <a:xfrm>
              <a:off x="585" y="2116"/>
              <a:ext cx="675" cy="244"/>
            </a:xfrm>
            <a:prstGeom prst="rect">
              <a:avLst/>
            </a:prstGeom>
            <a:gradFill rotWithShape="1">
              <a:gsLst>
                <a:gs pos="0">
                  <a:srgbClr val="5E4776"/>
                </a:gs>
                <a:gs pos="50000">
                  <a:srgbClr val="CC99FF"/>
                </a:gs>
                <a:gs pos="100000">
                  <a:srgbClr val="5E4776"/>
                </a:gs>
              </a:gsLst>
              <a:lin ang="5400000" scaled="1"/>
            </a:gradFill>
            <a:ln w="19050">
              <a:solidFill>
                <a:srgbClr val="000000"/>
              </a:solidFill>
              <a:miter lim="800000"/>
              <a:headEnd/>
              <a:tailEnd/>
            </a:ln>
          </p:spPr>
          <p:txBody>
            <a:bodyPr wrap="none" anchor="ctr"/>
            <a:lstStyle/>
            <a:p>
              <a:pPr>
                <a:lnSpc>
                  <a:spcPct val="100000"/>
                </a:lnSpc>
              </a:pPr>
              <a:r>
                <a:rPr lang="zh-CN" altLang="en-US" sz="1000" b="0">
                  <a:solidFill>
                    <a:srgbClr val="000000"/>
                  </a:solidFill>
                  <a:latin typeface="微软雅黑" pitchFamily="34" charset="-122"/>
                  <a:ea typeface="微软雅黑" pitchFamily="34" charset="-122"/>
                </a:rPr>
                <a:t>调度控制／日志</a:t>
              </a:r>
            </a:p>
          </p:txBody>
        </p:sp>
        <p:sp>
          <p:nvSpPr>
            <p:cNvPr id="89" name="Text Box 434"/>
            <p:cNvSpPr txBox="1">
              <a:spLocks noChangeArrowheads="1"/>
            </p:cNvSpPr>
            <p:nvPr/>
          </p:nvSpPr>
          <p:spPr bwMode="auto">
            <a:xfrm>
              <a:off x="566" y="1394"/>
              <a:ext cx="766"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200" b="0">
                  <a:solidFill>
                    <a:srgbClr val="000000"/>
                  </a:solidFill>
                  <a:latin typeface="微软雅黑" pitchFamily="34" charset="-122"/>
                  <a:ea typeface="微软雅黑" pitchFamily="34" charset="-122"/>
                </a:rPr>
                <a:t>数据导入层</a:t>
              </a:r>
              <a:r>
                <a:rPr lang="en-US" altLang="zh-CN" sz="1200" b="0">
                  <a:solidFill>
                    <a:srgbClr val="000000"/>
                  </a:solidFill>
                  <a:latin typeface="微软雅黑" pitchFamily="34" charset="-122"/>
                  <a:ea typeface="微软雅黑" pitchFamily="34" charset="-122"/>
                </a:rPr>
                <a:t>/ETL</a:t>
              </a:r>
            </a:p>
          </p:txBody>
        </p:sp>
        <p:sp>
          <p:nvSpPr>
            <p:cNvPr id="90" name="Rectangle 435"/>
            <p:cNvSpPr>
              <a:spLocks noChangeArrowheads="1"/>
            </p:cNvSpPr>
            <p:nvPr/>
          </p:nvSpPr>
          <p:spPr bwMode="auto">
            <a:xfrm>
              <a:off x="585" y="2839"/>
              <a:ext cx="675" cy="241"/>
            </a:xfrm>
            <a:prstGeom prst="rect">
              <a:avLst/>
            </a:prstGeom>
            <a:gradFill rotWithShape="1">
              <a:gsLst>
                <a:gs pos="0">
                  <a:srgbClr val="767647"/>
                </a:gs>
                <a:gs pos="50000">
                  <a:srgbClr val="FFFF99"/>
                </a:gs>
                <a:gs pos="100000">
                  <a:srgbClr val="767647"/>
                </a:gs>
              </a:gsLst>
              <a:lin ang="5400000" scaled="1"/>
            </a:gradFill>
            <a:ln w="19050">
              <a:solidFill>
                <a:srgbClr val="000000"/>
              </a:solidFill>
              <a:miter lim="800000"/>
              <a:headEnd/>
              <a:tailEnd/>
            </a:ln>
          </p:spPr>
          <p:txBody>
            <a:bodyPr wrap="none" anchor="ctr"/>
            <a:lstStyle/>
            <a:p>
              <a:pPr eaLnBrk="1" hangingPunct="1">
                <a:lnSpc>
                  <a:spcPct val="100000"/>
                </a:lnSpc>
              </a:pPr>
              <a:r>
                <a:rPr lang="zh-CN" altLang="en-US" sz="1000" b="0">
                  <a:solidFill>
                    <a:srgbClr val="000000"/>
                  </a:solidFill>
                  <a:latin typeface="微软雅黑" pitchFamily="34" charset="-122"/>
                  <a:ea typeface="微软雅黑" pitchFamily="34" charset="-122"/>
                </a:rPr>
                <a:t>出错处理回溯</a:t>
              </a:r>
            </a:p>
          </p:txBody>
        </p:sp>
        <p:sp>
          <p:nvSpPr>
            <p:cNvPr id="91" name="Line 436"/>
            <p:cNvSpPr>
              <a:spLocks noChangeShapeType="1"/>
            </p:cNvSpPr>
            <p:nvPr/>
          </p:nvSpPr>
          <p:spPr bwMode="auto">
            <a:xfrm>
              <a:off x="387" y="3253"/>
              <a:ext cx="18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437"/>
            <p:cNvSpPr>
              <a:spLocks noChangeShapeType="1"/>
            </p:cNvSpPr>
            <p:nvPr/>
          </p:nvSpPr>
          <p:spPr bwMode="auto">
            <a:xfrm>
              <a:off x="162" y="3253"/>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 name="Rectangle 438"/>
            <p:cNvSpPr>
              <a:spLocks noChangeArrowheads="1"/>
            </p:cNvSpPr>
            <p:nvPr/>
          </p:nvSpPr>
          <p:spPr bwMode="auto">
            <a:xfrm>
              <a:off x="297" y="2733"/>
              <a:ext cx="96" cy="73"/>
            </a:xfrm>
            <a:prstGeom prst="rect">
              <a:avLst/>
            </a:prstGeom>
            <a:solidFill>
              <a:srgbClr val="FFCC00"/>
            </a:solidFill>
            <a:ln w="12700">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94" name="Line 439"/>
            <p:cNvSpPr>
              <a:spLocks noChangeShapeType="1"/>
            </p:cNvSpPr>
            <p:nvPr/>
          </p:nvSpPr>
          <p:spPr bwMode="auto">
            <a:xfrm flipV="1">
              <a:off x="342" y="2461"/>
              <a:ext cx="0" cy="2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Rectangle 440"/>
            <p:cNvSpPr>
              <a:spLocks noChangeArrowheads="1"/>
            </p:cNvSpPr>
            <p:nvPr/>
          </p:nvSpPr>
          <p:spPr bwMode="auto">
            <a:xfrm>
              <a:off x="297" y="1979"/>
              <a:ext cx="96" cy="73"/>
            </a:xfrm>
            <a:prstGeom prst="rect">
              <a:avLst/>
            </a:prstGeom>
            <a:solidFill>
              <a:srgbClr val="FFCC00"/>
            </a:solidFill>
            <a:ln w="12700">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96" name="Line 441"/>
            <p:cNvSpPr>
              <a:spLocks noChangeShapeType="1"/>
            </p:cNvSpPr>
            <p:nvPr/>
          </p:nvSpPr>
          <p:spPr bwMode="auto">
            <a:xfrm flipH="1">
              <a:off x="342" y="2052"/>
              <a:ext cx="6" cy="3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 name="AutoShape 442"/>
            <p:cNvSpPr>
              <a:spLocks noChangeArrowheads="1"/>
            </p:cNvSpPr>
            <p:nvPr/>
          </p:nvSpPr>
          <p:spPr bwMode="auto">
            <a:xfrm>
              <a:off x="27" y="1738"/>
              <a:ext cx="149" cy="172"/>
            </a:xfrm>
            <a:prstGeom prst="can">
              <a:avLst>
                <a:gd name="adj" fmla="val 17438"/>
              </a:avLst>
            </a:prstGeom>
            <a:gradFill rotWithShape="0">
              <a:gsLst>
                <a:gs pos="0">
                  <a:srgbClr val="FF9900"/>
                </a:gs>
                <a:gs pos="50000">
                  <a:srgbClr val="FFFFCC"/>
                </a:gs>
                <a:gs pos="100000">
                  <a:srgbClr val="FF9900"/>
                </a:gs>
              </a:gsLst>
              <a:lin ang="0" scaled="1"/>
            </a:gradFill>
            <a:ln w="12700">
              <a:solidFill>
                <a:srgbClr val="000000"/>
              </a:solidFill>
              <a:round/>
              <a:headEnd/>
              <a:tailEnd/>
            </a:ln>
          </p:spPr>
          <p:txBody>
            <a:bodyPr wrap="none" anchor="ctr"/>
            <a:lstStyle/>
            <a:p>
              <a:pPr>
                <a:lnSpc>
                  <a:spcPct val="100000"/>
                </a:lnSpc>
              </a:pPr>
              <a:endParaRPr lang="en-AU" altLang="zh-CN" sz="1200" b="0">
                <a:solidFill>
                  <a:srgbClr val="000000"/>
                </a:solidFill>
                <a:latin typeface="微软雅黑" pitchFamily="34" charset="-122"/>
                <a:ea typeface="微软雅黑" pitchFamily="34" charset="-122"/>
              </a:endParaRPr>
            </a:p>
          </p:txBody>
        </p:sp>
        <p:sp>
          <p:nvSpPr>
            <p:cNvPr id="98" name="Line 443"/>
            <p:cNvSpPr>
              <a:spLocks noChangeShapeType="1"/>
            </p:cNvSpPr>
            <p:nvPr/>
          </p:nvSpPr>
          <p:spPr bwMode="auto">
            <a:xfrm>
              <a:off x="162" y="2013"/>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 name="Line 444"/>
            <p:cNvSpPr>
              <a:spLocks noChangeShapeType="1"/>
            </p:cNvSpPr>
            <p:nvPr/>
          </p:nvSpPr>
          <p:spPr bwMode="auto">
            <a:xfrm>
              <a:off x="162" y="2427"/>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 name="Line 445"/>
            <p:cNvSpPr>
              <a:spLocks noChangeShapeType="1"/>
            </p:cNvSpPr>
            <p:nvPr/>
          </p:nvSpPr>
          <p:spPr bwMode="auto">
            <a:xfrm>
              <a:off x="162" y="2737"/>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Line 446"/>
            <p:cNvSpPr>
              <a:spLocks noChangeShapeType="1"/>
            </p:cNvSpPr>
            <p:nvPr/>
          </p:nvSpPr>
          <p:spPr bwMode="auto">
            <a:xfrm flipV="1">
              <a:off x="2676" y="1738"/>
              <a:ext cx="0"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447"/>
            <p:cNvSpPr>
              <a:spLocks noChangeShapeType="1"/>
            </p:cNvSpPr>
            <p:nvPr/>
          </p:nvSpPr>
          <p:spPr bwMode="auto">
            <a:xfrm>
              <a:off x="2676" y="3184"/>
              <a:ext cx="0" cy="2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448"/>
            <p:cNvSpPr txBox="1">
              <a:spLocks noChangeArrowheads="1"/>
            </p:cNvSpPr>
            <p:nvPr/>
          </p:nvSpPr>
          <p:spPr bwMode="auto">
            <a:xfrm>
              <a:off x="27" y="1401"/>
              <a:ext cx="4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200" b="0">
                  <a:solidFill>
                    <a:srgbClr val="000000"/>
                  </a:solidFill>
                  <a:latin typeface="微软雅黑" pitchFamily="34" charset="-122"/>
                  <a:ea typeface="微软雅黑" pitchFamily="34" charset="-122"/>
                </a:rPr>
                <a:t>源数据层</a:t>
              </a:r>
            </a:p>
          </p:txBody>
        </p:sp>
        <p:sp>
          <p:nvSpPr>
            <p:cNvPr id="104" name="Line 449"/>
            <p:cNvSpPr>
              <a:spLocks noChangeShapeType="1"/>
            </p:cNvSpPr>
            <p:nvPr/>
          </p:nvSpPr>
          <p:spPr bwMode="auto">
            <a:xfrm flipV="1">
              <a:off x="2271" y="3149"/>
              <a:ext cx="0" cy="1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05" name="Group 455"/>
            <p:cNvGrpSpPr>
              <a:grpSpLocks/>
            </p:cNvGrpSpPr>
            <p:nvPr/>
          </p:nvGrpSpPr>
          <p:grpSpPr bwMode="auto">
            <a:xfrm>
              <a:off x="1866" y="2255"/>
              <a:ext cx="524" cy="378"/>
              <a:chOff x="1584" y="672"/>
              <a:chExt cx="2976" cy="2304"/>
            </a:xfrm>
          </p:grpSpPr>
          <p:sp>
            <p:nvSpPr>
              <p:cNvPr id="256" name="Rectangle 456"/>
              <p:cNvSpPr>
                <a:spLocks noChangeArrowheads="1"/>
              </p:cNvSpPr>
              <p:nvPr/>
            </p:nvSpPr>
            <p:spPr bwMode="auto">
              <a:xfrm>
                <a:off x="2256" y="1152"/>
                <a:ext cx="576" cy="528"/>
              </a:xfrm>
              <a:prstGeom prst="rect">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57" name="Rectangle 457"/>
              <p:cNvSpPr>
                <a:spLocks noChangeArrowheads="1"/>
              </p:cNvSpPr>
              <p:nvPr/>
            </p:nvSpPr>
            <p:spPr bwMode="auto">
              <a:xfrm>
                <a:off x="3120" y="672"/>
                <a:ext cx="576" cy="384"/>
              </a:xfrm>
              <a:prstGeom prst="rect">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58" name="Rectangle 458"/>
              <p:cNvSpPr>
                <a:spLocks noChangeArrowheads="1"/>
              </p:cNvSpPr>
              <p:nvPr/>
            </p:nvSpPr>
            <p:spPr bwMode="auto">
              <a:xfrm>
                <a:off x="2976" y="1344"/>
                <a:ext cx="864" cy="1056"/>
              </a:xfrm>
              <a:prstGeom prst="rect">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59" name="Rectangle 459"/>
              <p:cNvSpPr>
                <a:spLocks noChangeArrowheads="1"/>
              </p:cNvSpPr>
              <p:nvPr/>
            </p:nvSpPr>
            <p:spPr bwMode="auto">
              <a:xfrm>
                <a:off x="3984" y="2064"/>
                <a:ext cx="576" cy="912"/>
              </a:xfrm>
              <a:prstGeom prst="rect">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60" name="Rectangle 460"/>
              <p:cNvSpPr>
                <a:spLocks noChangeArrowheads="1"/>
              </p:cNvSpPr>
              <p:nvPr/>
            </p:nvSpPr>
            <p:spPr bwMode="auto">
              <a:xfrm>
                <a:off x="3984" y="1200"/>
                <a:ext cx="576" cy="432"/>
              </a:xfrm>
              <a:prstGeom prst="rect">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cxnSp>
            <p:nvCxnSpPr>
              <p:cNvPr id="261" name="AutoShape 461"/>
              <p:cNvCxnSpPr>
                <a:cxnSpLocks noChangeShapeType="1"/>
                <a:stCxn id="257" idx="2"/>
                <a:endCxn id="258" idx="0"/>
              </p:cNvCxnSpPr>
              <p:nvPr/>
            </p:nvCxnSpPr>
            <p:spPr bwMode="auto">
              <a:xfrm>
                <a:off x="3408" y="1056"/>
                <a:ext cx="0" cy="2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62" name="AutoShape 462"/>
              <p:cNvCxnSpPr>
                <a:cxnSpLocks noChangeShapeType="1"/>
                <a:stCxn id="257" idx="3"/>
                <a:endCxn id="260" idx="0"/>
              </p:cNvCxnSpPr>
              <p:nvPr/>
            </p:nvCxnSpPr>
            <p:spPr bwMode="auto">
              <a:xfrm>
                <a:off x="3696" y="864"/>
                <a:ext cx="576" cy="33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63" name="AutoShape 463"/>
              <p:cNvCxnSpPr>
                <a:cxnSpLocks noChangeShapeType="1"/>
                <a:stCxn id="257" idx="1"/>
                <a:endCxn id="256" idx="0"/>
              </p:cNvCxnSpPr>
              <p:nvPr/>
            </p:nvCxnSpPr>
            <p:spPr bwMode="auto">
              <a:xfrm rot="10800000" flipV="1">
                <a:off x="2544" y="864"/>
                <a:ext cx="576" cy="288"/>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64" name="AutoShape 464"/>
              <p:cNvCxnSpPr>
                <a:cxnSpLocks noChangeShapeType="1"/>
                <a:stCxn id="258" idx="2"/>
                <a:endCxn id="259" idx="1"/>
              </p:cNvCxnSpPr>
              <p:nvPr/>
            </p:nvCxnSpPr>
            <p:spPr bwMode="auto">
              <a:xfrm rot="16200000" flipH="1">
                <a:off x="3636" y="2172"/>
                <a:ext cx="120" cy="57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65" name="AutoShape 465"/>
              <p:cNvCxnSpPr>
                <a:cxnSpLocks noChangeShapeType="1"/>
                <a:stCxn id="260" idx="2"/>
                <a:endCxn id="259" idx="0"/>
              </p:cNvCxnSpPr>
              <p:nvPr/>
            </p:nvCxnSpPr>
            <p:spPr bwMode="auto">
              <a:xfrm>
                <a:off x="4272" y="1632"/>
                <a:ext cx="0" cy="4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66" name="Rectangle 466"/>
              <p:cNvSpPr>
                <a:spLocks noChangeArrowheads="1"/>
              </p:cNvSpPr>
              <p:nvPr/>
            </p:nvSpPr>
            <p:spPr bwMode="auto">
              <a:xfrm>
                <a:off x="1584" y="1920"/>
                <a:ext cx="576" cy="432"/>
              </a:xfrm>
              <a:prstGeom prst="rect">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67" name="Rectangle 467"/>
              <p:cNvSpPr>
                <a:spLocks noChangeArrowheads="1"/>
              </p:cNvSpPr>
              <p:nvPr/>
            </p:nvSpPr>
            <p:spPr bwMode="auto">
              <a:xfrm>
                <a:off x="2256" y="2544"/>
                <a:ext cx="576" cy="432"/>
              </a:xfrm>
              <a:prstGeom prst="rect">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cxnSp>
            <p:nvCxnSpPr>
              <p:cNvPr id="268" name="AutoShape 468"/>
              <p:cNvCxnSpPr>
                <a:cxnSpLocks noChangeShapeType="1"/>
                <a:stCxn id="256" idx="1"/>
                <a:endCxn id="266" idx="0"/>
              </p:cNvCxnSpPr>
              <p:nvPr/>
            </p:nvCxnSpPr>
            <p:spPr bwMode="auto">
              <a:xfrm rot="10800000" flipV="1">
                <a:off x="1872" y="1416"/>
                <a:ext cx="384" cy="50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69" name="AutoShape 469"/>
              <p:cNvCxnSpPr>
                <a:cxnSpLocks noChangeShapeType="1"/>
                <a:stCxn id="266" idx="2"/>
                <a:endCxn id="267" idx="1"/>
              </p:cNvCxnSpPr>
              <p:nvPr/>
            </p:nvCxnSpPr>
            <p:spPr bwMode="auto">
              <a:xfrm rot="16200000" flipH="1">
                <a:off x="1860" y="2364"/>
                <a:ext cx="408" cy="38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70" name="AutoShape 470"/>
              <p:cNvCxnSpPr>
                <a:cxnSpLocks noChangeShapeType="1"/>
                <a:stCxn id="258" idx="1"/>
                <a:endCxn id="267" idx="0"/>
              </p:cNvCxnSpPr>
              <p:nvPr/>
            </p:nvCxnSpPr>
            <p:spPr bwMode="auto">
              <a:xfrm rot="10800000" flipV="1">
                <a:off x="2544" y="1872"/>
                <a:ext cx="432" cy="672"/>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sp>
          <p:nvSpPr>
            <p:cNvPr id="106" name="Text Box 471"/>
            <p:cNvSpPr txBox="1">
              <a:spLocks noChangeArrowheads="1"/>
            </p:cNvSpPr>
            <p:nvPr/>
          </p:nvSpPr>
          <p:spPr bwMode="auto">
            <a:xfrm>
              <a:off x="2160" y="1929"/>
              <a:ext cx="56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200" b="0">
                  <a:solidFill>
                    <a:srgbClr val="000000"/>
                  </a:solidFill>
                  <a:latin typeface="微软雅黑" pitchFamily="34" charset="-122"/>
                  <a:ea typeface="微软雅黑" pitchFamily="34" charset="-122"/>
                </a:rPr>
                <a:t>EDW</a:t>
              </a:r>
            </a:p>
          </p:txBody>
        </p:sp>
        <p:sp>
          <p:nvSpPr>
            <p:cNvPr id="107" name="Text Box 472"/>
            <p:cNvSpPr txBox="1">
              <a:spLocks noChangeArrowheads="1"/>
            </p:cNvSpPr>
            <p:nvPr/>
          </p:nvSpPr>
          <p:spPr bwMode="auto">
            <a:xfrm>
              <a:off x="1899" y="2667"/>
              <a:ext cx="4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HDS-PDM</a:t>
              </a:r>
            </a:p>
          </p:txBody>
        </p:sp>
        <p:sp>
          <p:nvSpPr>
            <p:cNvPr id="108" name="Line 473"/>
            <p:cNvSpPr>
              <a:spLocks noChangeShapeType="1"/>
            </p:cNvSpPr>
            <p:nvPr/>
          </p:nvSpPr>
          <p:spPr bwMode="auto">
            <a:xfrm>
              <a:off x="1213" y="2633"/>
              <a:ext cx="21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Line 474"/>
            <p:cNvSpPr>
              <a:spLocks noChangeShapeType="1"/>
            </p:cNvSpPr>
            <p:nvPr/>
          </p:nvSpPr>
          <p:spPr bwMode="auto">
            <a:xfrm>
              <a:off x="1213" y="2564"/>
              <a:ext cx="21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 name="Line 475"/>
            <p:cNvSpPr>
              <a:spLocks noChangeShapeType="1"/>
            </p:cNvSpPr>
            <p:nvPr/>
          </p:nvSpPr>
          <p:spPr bwMode="auto">
            <a:xfrm>
              <a:off x="1213" y="2702"/>
              <a:ext cx="2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1" name="Group 225"/>
            <p:cNvGrpSpPr>
              <a:grpSpLocks/>
            </p:cNvGrpSpPr>
            <p:nvPr/>
          </p:nvGrpSpPr>
          <p:grpSpPr bwMode="auto">
            <a:xfrm>
              <a:off x="2541" y="2289"/>
              <a:ext cx="494" cy="344"/>
              <a:chOff x="1584" y="672"/>
              <a:chExt cx="2976" cy="2304"/>
            </a:xfrm>
          </p:grpSpPr>
          <p:sp>
            <p:nvSpPr>
              <p:cNvPr id="241" name="Rectangle 226"/>
              <p:cNvSpPr>
                <a:spLocks noChangeArrowheads="1"/>
              </p:cNvSpPr>
              <p:nvPr/>
            </p:nvSpPr>
            <p:spPr bwMode="auto">
              <a:xfrm>
                <a:off x="2256" y="1152"/>
                <a:ext cx="576" cy="528"/>
              </a:xfrm>
              <a:prstGeom prst="rect">
                <a:avLst/>
              </a:prstGeom>
              <a:solidFill>
                <a:srgbClr val="FFCC66"/>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42" name="Rectangle 227"/>
              <p:cNvSpPr>
                <a:spLocks noChangeArrowheads="1"/>
              </p:cNvSpPr>
              <p:nvPr/>
            </p:nvSpPr>
            <p:spPr bwMode="auto">
              <a:xfrm>
                <a:off x="3120" y="672"/>
                <a:ext cx="576" cy="384"/>
              </a:xfrm>
              <a:prstGeom prst="rect">
                <a:avLst/>
              </a:prstGeom>
              <a:solidFill>
                <a:srgbClr val="FFCC66"/>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43" name="Rectangle 228"/>
              <p:cNvSpPr>
                <a:spLocks noChangeArrowheads="1"/>
              </p:cNvSpPr>
              <p:nvPr/>
            </p:nvSpPr>
            <p:spPr bwMode="auto">
              <a:xfrm>
                <a:off x="2976" y="1344"/>
                <a:ext cx="864" cy="1056"/>
              </a:xfrm>
              <a:prstGeom prst="rect">
                <a:avLst/>
              </a:prstGeom>
              <a:solidFill>
                <a:srgbClr val="FFCC66"/>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44" name="Rectangle 229"/>
              <p:cNvSpPr>
                <a:spLocks noChangeArrowheads="1"/>
              </p:cNvSpPr>
              <p:nvPr/>
            </p:nvSpPr>
            <p:spPr bwMode="auto">
              <a:xfrm>
                <a:off x="3984" y="2064"/>
                <a:ext cx="576" cy="912"/>
              </a:xfrm>
              <a:prstGeom prst="rect">
                <a:avLst/>
              </a:prstGeom>
              <a:solidFill>
                <a:srgbClr val="FFCC66"/>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45" name="Rectangle 230"/>
              <p:cNvSpPr>
                <a:spLocks noChangeArrowheads="1"/>
              </p:cNvSpPr>
              <p:nvPr/>
            </p:nvSpPr>
            <p:spPr bwMode="auto">
              <a:xfrm>
                <a:off x="3984" y="1200"/>
                <a:ext cx="576" cy="432"/>
              </a:xfrm>
              <a:prstGeom prst="rect">
                <a:avLst/>
              </a:prstGeom>
              <a:solidFill>
                <a:srgbClr val="FFCC66"/>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cxnSp>
            <p:nvCxnSpPr>
              <p:cNvPr id="246" name="AutoShape 231"/>
              <p:cNvCxnSpPr>
                <a:cxnSpLocks noChangeShapeType="1"/>
                <a:stCxn id="242" idx="2"/>
                <a:endCxn id="243" idx="0"/>
              </p:cNvCxnSpPr>
              <p:nvPr/>
            </p:nvCxnSpPr>
            <p:spPr bwMode="auto">
              <a:xfrm>
                <a:off x="3408" y="1056"/>
                <a:ext cx="0" cy="2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47" name="AutoShape 232"/>
              <p:cNvCxnSpPr>
                <a:cxnSpLocks noChangeShapeType="1"/>
                <a:stCxn id="242" idx="3"/>
                <a:endCxn id="245" idx="0"/>
              </p:cNvCxnSpPr>
              <p:nvPr/>
            </p:nvCxnSpPr>
            <p:spPr bwMode="auto">
              <a:xfrm>
                <a:off x="3696" y="864"/>
                <a:ext cx="576" cy="33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48" name="AutoShape 233"/>
              <p:cNvCxnSpPr>
                <a:cxnSpLocks noChangeShapeType="1"/>
                <a:stCxn id="242" idx="1"/>
                <a:endCxn id="241" idx="0"/>
              </p:cNvCxnSpPr>
              <p:nvPr/>
            </p:nvCxnSpPr>
            <p:spPr bwMode="auto">
              <a:xfrm rot="10800000" flipV="1">
                <a:off x="2544" y="864"/>
                <a:ext cx="576" cy="288"/>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49" name="AutoShape 234"/>
              <p:cNvCxnSpPr>
                <a:cxnSpLocks noChangeShapeType="1"/>
                <a:stCxn id="243" idx="2"/>
                <a:endCxn id="244" idx="1"/>
              </p:cNvCxnSpPr>
              <p:nvPr/>
            </p:nvCxnSpPr>
            <p:spPr bwMode="auto">
              <a:xfrm rot="16200000" flipH="1">
                <a:off x="3636" y="2172"/>
                <a:ext cx="120" cy="57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50" name="AutoShape 235"/>
              <p:cNvCxnSpPr>
                <a:cxnSpLocks noChangeShapeType="1"/>
                <a:stCxn id="245" idx="2"/>
                <a:endCxn id="244" idx="0"/>
              </p:cNvCxnSpPr>
              <p:nvPr/>
            </p:nvCxnSpPr>
            <p:spPr bwMode="auto">
              <a:xfrm>
                <a:off x="4272" y="1632"/>
                <a:ext cx="0" cy="4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51" name="Rectangle 236"/>
              <p:cNvSpPr>
                <a:spLocks noChangeArrowheads="1"/>
              </p:cNvSpPr>
              <p:nvPr/>
            </p:nvSpPr>
            <p:spPr bwMode="auto">
              <a:xfrm>
                <a:off x="1584" y="1920"/>
                <a:ext cx="576" cy="432"/>
              </a:xfrm>
              <a:prstGeom prst="rect">
                <a:avLst/>
              </a:prstGeom>
              <a:solidFill>
                <a:srgbClr val="FFCC66"/>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52" name="Rectangle 237"/>
              <p:cNvSpPr>
                <a:spLocks noChangeArrowheads="1"/>
              </p:cNvSpPr>
              <p:nvPr/>
            </p:nvSpPr>
            <p:spPr bwMode="auto">
              <a:xfrm>
                <a:off x="2256" y="2544"/>
                <a:ext cx="576" cy="432"/>
              </a:xfrm>
              <a:prstGeom prst="rect">
                <a:avLst/>
              </a:prstGeom>
              <a:solidFill>
                <a:srgbClr val="FFCC66"/>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cxnSp>
            <p:nvCxnSpPr>
              <p:cNvPr id="253" name="AutoShape 238"/>
              <p:cNvCxnSpPr>
                <a:cxnSpLocks noChangeShapeType="1"/>
                <a:stCxn id="241" idx="1"/>
                <a:endCxn id="251" idx="0"/>
              </p:cNvCxnSpPr>
              <p:nvPr/>
            </p:nvCxnSpPr>
            <p:spPr bwMode="auto">
              <a:xfrm rot="10800000" flipV="1">
                <a:off x="1872" y="1416"/>
                <a:ext cx="384" cy="50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54" name="AutoShape 239"/>
              <p:cNvCxnSpPr>
                <a:cxnSpLocks noChangeShapeType="1"/>
                <a:stCxn id="251" idx="2"/>
                <a:endCxn id="252" idx="1"/>
              </p:cNvCxnSpPr>
              <p:nvPr/>
            </p:nvCxnSpPr>
            <p:spPr bwMode="auto">
              <a:xfrm rot="16200000" flipH="1">
                <a:off x="1860" y="2364"/>
                <a:ext cx="408" cy="38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55" name="AutoShape 240"/>
              <p:cNvCxnSpPr>
                <a:cxnSpLocks noChangeShapeType="1"/>
                <a:stCxn id="243" idx="1"/>
                <a:endCxn id="252" idx="0"/>
              </p:cNvCxnSpPr>
              <p:nvPr/>
            </p:nvCxnSpPr>
            <p:spPr bwMode="auto">
              <a:xfrm rot="10800000" flipV="1">
                <a:off x="2544" y="1872"/>
                <a:ext cx="432" cy="672"/>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grpSp>
          <p:nvGrpSpPr>
            <p:cNvPr id="112" name="Group 241"/>
            <p:cNvGrpSpPr>
              <a:grpSpLocks/>
            </p:cNvGrpSpPr>
            <p:nvPr/>
          </p:nvGrpSpPr>
          <p:grpSpPr bwMode="auto">
            <a:xfrm>
              <a:off x="2091" y="2812"/>
              <a:ext cx="231" cy="258"/>
              <a:chOff x="1584" y="672"/>
              <a:chExt cx="2976" cy="2304"/>
            </a:xfrm>
          </p:grpSpPr>
          <p:sp>
            <p:nvSpPr>
              <p:cNvPr id="226" name="Rectangle 242"/>
              <p:cNvSpPr>
                <a:spLocks noChangeArrowheads="1"/>
              </p:cNvSpPr>
              <p:nvPr/>
            </p:nvSpPr>
            <p:spPr bwMode="auto">
              <a:xfrm>
                <a:off x="2256" y="1152"/>
                <a:ext cx="576" cy="528"/>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27" name="Rectangle 243"/>
              <p:cNvSpPr>
                <a:spLocks noChangeArrowheads="1"/>
              </p:cNvSpPr>
              <p:nvPr/>
            </p:nvSpPr>
            <p:spPr bwMode="auto">
              <a:xfrm>
                <a:off x="3120" y="672"/>
                <a:ext cx="576" cy="384"/>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28" name="Rectangle 244"/>
              <p:cNvSpPr>
                <a:spLocks noChangeArrowheads="1"/>
              </p:cNvSpPr>
              <p:nvPr/>
            </p:nvSpPr>
            <p:spPr bwMode="auto">
              <a:xfrm>
                <a:off x="2976" y="1344"/>
                <a:ext cx="864" cy="1056"/>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29" name="Rectangle 245"/>
              <p:cNvSpPr>
                <a:spLocks noChangeArrowheads="1"/>
              </p:cNvSpPr>
              <p:nvPr/>
            </p:nvSpPr>
            <p:spPr bwMode="auto">
              <a:xfrm>
                <a:off x="3984" y="2064"/>
                <a:ext cx="576" cy="912"/>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30" name="Rectangle 246"/>
              <p:cNvSpPr>
                <a:spLocks noChangeArrowheads="1"/>
              </p:cNvSpPr>
              <p:nvPr/>
            </p:nvSpPr>
            <p:spPr bwMode="auto">
              <a:xfrm>
                <a:off x="3984" y="1200"/>
                <a:ext cx="576" cy="432"/>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cxnSp>
            <p:nvCxnSpPr>
              <p:cNvPr id="231" name="AutoShape 247"/>
              <p:cNvCxnSpPr>
                <a:cxnSpLocks noChangeShapeType="1"/>
                <a:stCxn id="227" idx="2"/>
                <a:endCxn id="228" idx="0"/>
              </p:cNvCxnSpPr>
              <p:nvPr/>
            </p:nvCxnSpPr>
            <p:spPr bwMode="auto">
              <a:xfrm>
                <a:off x="3408" y="1056"/>
                <a:ext cx="0" cy="2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32" name="AutoShape 248"/>
              <p:cNvCxnSpPr>
                <a:cxnSpLocks noChangeShapeType="1"/>
                <a:stCxn id="227" idx="3"/>
                <a:endCxn id="230" idx="0"/>
              </p:cNvCxnSpPr>
              <p:nvPr/>
            </p:nvCxnSpPr>
            <p:spPr bwMode="auto">
              <a:xfrm>
                <a:off x="3696" y="864"/>
                <a:ext cx="576" cy="33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33" name="AutoShape 249"/>
              <p:cNvCxnSpPr>
                <a:cxnSpLocks noChangeShapeType="1"/>
                <a:stCxn id="227" idx="1"/>
                <a:endCxn id="226" idx="0"/>
              </p:cNvCxnSpPr>
              <p:nvPr/>
            </p:nvCxnSpPr>
            <p:spPr bwMode="auto">
              <a:xfrm rot="10800000" flipV="1">
                <a:off x="2544" y="864"/>
                <a:ext cx="576" cy="288"/>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34" name="AutoShape 250"/>
              <p:cNvCxnSpPr>
                <a:cxnSpLocks noChangeShapeType="1"/>
                <a:stCxn id="228" idx="2"/>
                <a:endCxn id="229" idx="1"/>
              </p:cNvCxnSpPr>
              <p:nvPr/>
            </p:nvCxnSpPr>
            <p:spPr bwMode="auto">
              <a:xfrm rot="16200000" flipH="1">
                <a:off x="3636" y="2172"/>
                <a:ext cx="120" cy="57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35" name="AutoShape 251"/>
              <p:cNvCxnSpPr>
                <a:cxnSpLocks noChangeShapeType="1"/>
                <a:stCxn id="230" idx="2"/>
                <a:endCxn id="229" idx="0"/>
              </p:cNvCxnSpPr>
              <p:nvPr/>
            </p:nvCxnSpPr>
            <p:spPr bwMode="auto">
              <a:xfrm>
                <a:off x="4272" y="1632"/>
                <a:ext cx="0" cy="4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36" name="Rectangle 252"/>
              <p:cNvSpPr>
                <a:spLocks noChangeArrowheads="1"/>
              </p:cNvSpPr>
              <p:nvPr/>
            </p:nvSpPr>
            <p:spPr bwMode="auto">
              <a:xfrm>
                <a:off x="1584" y="1920"/>
                <a:ext cx="576" cy="432"/>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37" name="Rectangle 253"/>
              <p:cNvSpPr>
                <a:spLocks noChangeArrowheads="1"/>
              </p:cNvSpPr>
              <p:nvPr/>
            </p:nvSpPr>
            <p:spPr bwMode="auto">
              <a:xfrm>
                <a:off x="2256" y="2544"/>
                <a:ext cx="576" cy="432"/>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cxnSp>
            <p:nvCxnSpPr>
              <p:cNvPr id="238" name="AutoShape 254"/>
              <p:cNvCxnSpPr>
                <a:cxnSpLocks noChangeShapeType="1"/>
                <a:stCxn id="226" idx="1"/>
                <a:endCxn id="236" idx="0"/>
              </p:cNvCxnSpPr>
              <p:nvPr/>
            </p:nvCxnSpPr>
            <p:spPr bwMode="auto">
              <a:xfrm rot="10800000" flipV="1">
                <a:off x="1872" y="1416"/>
                <a:ext cx="384" cy="50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39" name="AutoShape 255"/>
              <p:cNvCxnSpPr>
                <a:cxnSpLocks noChangeShapeType="1"/>
                <a:stCxn id="236" idx="2"/>
                <a:endCxn id="237" idx="1"/>
              </p:cNvCxnSpPr>
              <p:nvPr/>
            </p:nvCxnSpPr>
            <p:spPr bwMode="auto">
              <a:xfrm rot="16200000" flipH="1">
                <a:off x="1860" y="2364"/>
                <a:ext cx="408" cy="38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40" name="AutoShape 256"/>
              <p:cNvCxnSpPr>
                <a:cxnSpLocks noChangeShapeType="1"/>
                <a:stCxn id="228" idx="1"/>
                <a:endCxn id="237" idx="0"/>
              </p:cNvCxnSpPr>
              <p:nvPr/>
            </p:nvCxnSpPr>
            <p:spPr bwMode="auto">
              <a:xfrm rot="10800000" flipV="1">
                <a:off x="2544" y="1872"/>
                <a:ext cx="432" cy="672"/>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sp>
          <p:nvSpPr>
            <p:cNvPr id="113" name="Text Box 257"/>
            <p:cNvSpPr txBox="1">
              <a:spLocks noChangeArrowheads="1"/>
            </p:cNvSpPr>
            <p:nvPr/>
          </p:nvSpPr>
          <p:spPr bwMode="auto">
            <a:xfrm>
              <a:off x="2001" y="3053"/>
              <a:ext cx="38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XBRL</a:t>
              </a:r>
            </a:p>
          </p:txBody>
        </p:sp>
        <p:grpSp>
          <p:nvGrpSpPr>
            <p:cNvPr id="114" name="Group 259"/>
            <p:cNvGrpSpPr>
              <a:grpSpLocks/>
            </p:cNvGrpSpPr>
            <p:nvPr/>
          </p:nvGrpSpPr>
          <p:grpSpPr bwMode="auto">
            <a:xfrm>
              <a:off x="2734" y="2839"/>
              <a:ext cx="231" cy="258"/>
              <a:chOff x="1584" y="672"/>
              <a:chExt cx="2976" cy="2304"/>
            </a:xfrm>
          </p:grpSpPr>
          <p:sp>
            <p:nvSpPr>
              <p:cNvPr id="211" name="Rectangle 260"/>
              <p:cNvSpPr>
                <a:spLocks noChangeArrowheads="1"/>
              </p:cNvSpPr>
              <p:nvPr/>
            </p:nvSpPr>
            <p:spPr bwMode="auto">
              <a:xfrm>
                <a:off x="2256" y="1152"/>
                <a:ext cx="576" cy="528"/>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12" name="Rectangle 261"/>
              <p:cNvSpPr>
                <a:spLocks noChangeArrowheads="1"/>
              </p:cNvSpPr>
              <p:nvPr/>
            </p:nvSpPr>
            <p:spPr bwMode="auto">
              <a:xfrm>
                <a:off x="3120" y="672"/>
                <a:ext cx="576" cy="384"/>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13" name="Rectangle 262"/>
              <p:cNvSpPr>
                <a:spLocks noChangeArrowheads="1"/>
              </p:cNvSpPr>
              <p:nvPr/>
            </p:nvSpPr>
            <p:spPr bwMode="auto">
              <a:xfrm>
                <a:off x="2976" y="1344"/>
                <a:ext cx="864" cy="1056"/>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14" name="Rectangle 263"/>
              <p:cNvSpPr>
                <a:spLocks noChangeArrowheads="1"/>
              </p:cNvSpPr>
              <p:nvPr/>
            </p:nvSpPr>
            <p:spPr bwMode="auto">
              <a:xfrm>
                <a:off x="3984" y="2064"/>
                <a:ext cx="576" cy="912"/>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15" name="Rectangle 264"/>
              <p:cNvSpPr>
                <a:spLocks noChangeArrowheads="1"/>
              </p:cNvSpPr>
              <p:nvPr/>
            </p:nvSpPr>
            <p:spPr bwMode="auto">
              <a:xfrm>
                <a:off x="3984" y="1200"/>
                <a:ext cx="576" cy="432"/>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cxnSp>
            <p:nvCxnSpPr>
              <p:cNvPr id="216" name="AutoShape 265"/>
              <p:cNvCxnSpPr>
                <a:cxnSpLocks noChangeShapeType="1"/>
                <a:stCxn id="212" idx="2"/>
                <a:endCxn id="213" idx="0"/>
              </p:cNvCxnSpPr>
              <p:nvPr/>
            </p:nvCxnSpPr>
            <p:spPr bwMode="auto">
              <a:xfrm>
                <a:off x="3408" y="1056"/>
                <a:ext cx="0" cy="2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17" name="AutoShape 266"/>
              <p:cNvCxnSpPr>
                <a:cxnSpLocks noChangeShapeType="1"/>
                <a:stCxn id="212" idx="3"/>
                <a:endCxn id="215" idx="0"/>
              </p:cNvCxnSpPr>
              <p:nvPr/>
            </p:nvCxnSpPr>
            <p:spPr bwMode="auto">
              <a:xfrm>
                <a:off x="3696" y="864"/>
                <a:ext cx="576" cy="33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18" name="AutoShape 267"/>
              <p:cNvCxnSpPr>
                <a:cxnSpLocks noChangeShapeType="1"/>
                <a:stCxn id="212" idx="1"/>
                <a:endCxn id="211" idx="0"/>
              </p:cNvCxnSpPr>
              <p:nvPr/>
            </p:nvCxnSpPr>
            <p:spPr bwMode="auto">
              <a:xfrm rot="10800000" flipV="1">
                <a:off x="2544" y="864"/>
                <a:ext cx="576" cy="288"/>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19" name="AutoShape 268"/>
              <p:cNvCxnSpPr>
                <a:cxnSpLocks noChangeShapeType="1"/>
                <a:stCxn id="213" idx="2"/>
                <a:endCxn id="214" idx="1"/>
              </p:cNvCxnSpPr>
              <p:nvPr/>
            </p:nvCxnSpPr>
            <p:spPr bwMode="auto">
              <a:xfrm rot="16200000" flipH="1">
                <a:off x="3636" y="2172"/>
                <a:ext cx="120" cy="57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20" name="AutoShape 269"/>
              <p:cNvCxnSpPr>
                <a:cxnSpLocks noChangeShapeType="1"/>
                <a:stCxn id="215" idx="2"/>
                <a:endCxn id="214" idx="0"/>
              </p:cNvCxnSpPr>
              <p:nvPr/>
            </p:nvCxnSpPr>
            <p:spPr bwMode="auto">
              <a:xfrm>
                <a:off x="4272" y="1632"/>
                <a:ext cx="0" cy="4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21" name="Rectangle 270"/>
              <p:cNvSpPr>
                <a:spLocks noChangeArrowheads="1"/>
              </p:cNvSpPr>
              <p:nvPr/>
            </p:nvSpPr>
            <p:spPr bwMode="auto">
              <a:xfrm>
                <a:off x="1584" y="1920"/>
                <a:ext cx="576" cy="432"/>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222" name="Rectangle 271"/>
              <p:cNvSpPr>
                <a:spLocks noChangeArrowheads="1"/>
              </p:cNvSpPr>
              <p:nvPr/>
            </p:nvSpPr>
            <p:spPr bwMode="auto">
              <a:xfrm>
                <a:off x="2256" y="2544"/>
                <a:ext cx="576" cy="432"/>
              </a:xfrm>
              <a:prstGeom prst="rect">
                <a:avLst/>
              </a:prstGeom>
              <a:solidFill>
                <a:srgbClr val="3399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cxnSp>
            <p:nvCxnSpPr>
              <p:cNvPr id="223" name="AutoShape 272"/>
              <p:cNvCxnSpPr>
                <a:cxnSpLocks noChangeShapeType="1"/>
                <a:stCxn id="211" idx="1"/>
                <a:endCxn id="221" idx="0"/>
              </p:cNvCxnSpPr>
              <p:nvPr/>
            </p:nvCxnSpPr>
            <p:spPr bwMode="auto">
              <a:xfrm rot="10800000" flipV="1">
                <a:off x="1872" y="1416"/>
                <a:ext cx="384" cy="50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24" name="AutoShape 273"/>
              <p:cNvCxnSpPr>
                <a:cxnSpLocks noChangeShapeType="1"/>
                <a:stCxn id="221" idx="2"/>
                <a:endCxn id="222" idx="1"/>
              </p:cNvCxnSpPr>
              <p:nvPr/>
            </p:nvCxnSpPr>
            <p:spPr bwMode="auto">
              <a:xfrm rot="16200000" flipH="1">
                <a:off x="1860" y="2364"/>
                <a:ext cx="408" cy="38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25" name="AutoShape 274"/>
              <p:cNvCxnSpPr>
                <a:cxnSpLocks noChangeShapeType="1"/>
                <a:stCxn id="213" idx="1"/>
                <a:endCxn id="222" idx="0"/>
              </p:cNvCxnSpPr>
              <p:nvPr/>
            </p:nvCxnSpPr>
            <p:spPr bwMode="auto">
              <a:xfrm rot="10800000" flipV="1">
                <a:off x="2544" y="1872"/>
                <a:ext cx="432" cy="672"/>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sp>
          <p:nvSpPr>
            <p:cNvPr id="115" name="Text Box 275"/>
            <p:cNvSpPr txBox="1">
              <a:spLocks noChangeArrowheads="1"/>
            </p:cNvSpPr>
            <p:nvPr/>
          </p:nvSpPr>
          <p:spPr bwMode="auto">
            <a:xfrm>
              <a:off x="2735" y="3097"/>
              <a:ext cx="32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MDS</a:t>
              </a:r>
            </a:p>
          </p:txBody>
        </p:sp>
        <p:sp>
          <p:nvSpPr>
            <p:cNvPr id="116" name="Rectangle 10"/>
            <p:cNvSpPr>
              <a:spLocks noChangeArrowheads="1"/>
            </p:cNvSpPr>
            <p:nvPr/>
          </p:nvSpPr>
          <p:spPr bwMode="auto">
            <a:xfrm>
              <a:off x="3853" y="2495"/>
              <a:ext cx="675" cy="482"/>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17" name="AutoShape 300"/>
            <p:cNvSpPr>
              <a:spLocks noChangeArrowheads="1"/>
            </p:cNvSpPr>
            <p:nvPr/>
          </p:nvSpPr>
          <p:spPr bwMode="auto">
            <a:xfrm>
              <a:off x="4535" y="2570"/>
              <a:ext cx="90" cy="208"/>
            </a:xfrm>
            <a:prstGeom prst="rightArrow">
              <a:avLst>
                <a:gd name="adj1" fmla="val 50000"/>
                <a:gd name="adj2" fmla="val 25000"/>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18" name="Rectangle 14"/>
            <p:cNvSpPr>
              <a:spLocks noChangeArrowheads="1"/>
            </p:cNvSpPr>
            <p:nvPr/>
          </p:nvSpPr>
          <p:spPr bwMode="auto">
            <a:xfrm>
              <a:off x="4646" y="2495"/>
              <a:ext cx="468" cy="482"/>
            </a:xfrm>
            <a:prstGeom prst="rect">
              <a:avLst/>
            </a:prstGeom>
            <a:solidFill>
              <a:srgbClr val="99CCFF"/>
            </a:solidFill>
            <a:ln w="9525">
              <a:solidFill>
                <a:srgbClr val="000000"/>
              </a:solidFill>
              <a:miter lim="800000"/>
              <a:headEnd/>
              <a:tailEnd/>
            </a:ln>
          </p:spPr>
          <p:txBody>
            <a:bodyPr wrap="none" anchor="ctr"/>
            <a:lstStyle/>
            <a:p>
              <a:pPr eaLnBrk="1" hangingPunct="1">
                <a:lnSpc>
                  <a:spcPct val="100000"/>
                </a:lnSpc>
              </a:pPr>
              <a:endParaRPr lang="zh-CN" altLang="en-US" sz="1600" b="0">
                <a:solidFill>
                  <a:srgbClr val="000000"/>
                </a:solidFill>
                <a:latin typeface="微软雅黑" pitchFamily="34" charset="-122"/>
                <a:ea typeface="微软雅黑" pitchFamily="34" charset="-122"/>
              </a:endParaRPr>
            </a:p>
          </p:txBody>
        </p:sp>
        <p:sp>
          <p:nvSpPr>
            <p:cNvPr id="119" name="Rectangle 7"/>
            <p:cNvSpPr>
              <a:spLocks noChangeArrowheads="1"/>
            </p:cNvSpPr>
            <p:nvPr/>
          </p:nvSpPr>
          <p:spPr bwMode="auto">
            <a:xfrm>
              <a:off x="5112" y="2495"/>
              <a:ext cx="599" cy="482"/>
            </a:xfrm>
            <a:prstGeom prst="rect">
              <a:avLst/>
            </a:prstGeom>
            <a:solidFill>
              <a:srgbClr val="99CCFF"/>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20" name="Line 297"/>
            <p:cNvSpPr>
              <a:spLocks noChangeShapeType="1"/>
            </p:cNvSpPr>
            <p:nvPr/>
          </p:nvSpPr>
          <p:spPr bwMode="auto">
            <a:xfrm>
              <a:off x="3395" y="2633"/>
              <a:ext cx="5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21" name="Picture 319" descr="regp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 y="3149"/>
              <a:ext cx="27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 Box 15"/>
            <p:cNvSpPr txBox="1">
              <a:spLocks noChangeArrowheads="1"/>
            </p:cNvSpPr>
            <p:nvPr/>
          </p:nvSpPr>
          <p:spPr bwMode="auto">
            <a:xfrm>
              <a:off x="4707" y="3046"/>
              <a:ext cx="404"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Power User</a:t>
              </a:r>
              <a:r>
                <a:rPr lang="zh-CN" altLang="en-US" sz="1000" b="0">
                  <a:solidFill>
                    <a:srgbClr val="000000"/>
                  </a:solidFill>
                  <a:latin typeface="微软雅黑" pitchFamily="34" charset="-122"/>
                  <a:ea typeface="微软雅黑" pitchFamily="34" charset="-122"/>
                </a:rPr>
                <a:t>访问通道</a:t>
              </a:r>
            </a:p>
          </p:txBody>
        </p:sp>
        <p:sp>
          <p:nvSpPr>
            <p:cNvPr id="123" name="Text Box 15"/>
            <p:cNvSpPr txBox="1">
              <a:spLocks noChangeArrowheads="1"/>
            </p:cNvSpPr>
            <p:nvPr/>
          </p:nvSpPr>
          <p:spPr bwMode="auto">
            <a:xfrm>
              <a:off x="4033" y="3046"/>
              <a:ext cx="40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en-US" altLang="zh-CN" sz="1000" b="0">
                  <a:solidFill>
                    <a:srgbClr val="000000"/>
                  </a:solidFill>
                  <a:latin typeface="微软雅黑" pitchFamily="34" charset="-122"/>
                  <a:ea typeface="微软雅黑" pitchFamily="34" charset="-122"/>
                </a:rPr>
                <a:t>Power User</a:t>
              </a:r>
              <a:r>
                <a:rPr lang="zh-CN" altLang="en-US" sz="1000" b="0">
                  <a:solidFill>
                    <a:srgbClr val="000000"/>
                  </a:solidFill>
                  <a:latin typeface="微软雅黑" pitchFamily="34" charset="-122"/>
                  <a:ea typeface="微软雅黑" pitchFamily="34" charset="-122"/>
                </a:rPr>
                <a:t>访问管控</a:t>
              </a:r>
            </a:p>
          </p:txBody>
        </p:sp>
        <p:sp>
          <p:nvSpPr>
            <p:cNvPr id="124" name="Line 297"/>
            <p:cNvSpPr>
              <a:spLocks noChangeShapeType="1"/>
            </p:cNvSpPr>
            <p:nvPr/>
          </p:nvSpPr>
          <p:spPr bwMode="auto">
            <a:xfrm>
              <a:off x="3395" y="2805"/>
              <a:ext cx="5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5" name="Group 345"/>
            <p:cNvGrpSpPr>
              <a:grpSpLocks/>
            </p:cNvGrpSpPr>
            <p:nvPr/>
          </p:nvGrpSpPr>
          <p:grpSpPr bwMode="auto">
            <a:xfrm>
              <a:off x="5153" y="2518"/>
              <a:ext cx="446" cy="391"/>
              <a:chOff x="3665" y="986"/>
              <a:chExt cx="1948" cy="1442"/>
            </a:xfrm>
          </p:grpSpPr>
          <p:cxnSp>
            <p:nvCxnSpPr>
              <p:cNvPr id="132" name="AutoShape 346"/>
              <p:cNvCxnSpPr>
                <a:cxnSpLocks noChangeShapeType="1"/>
                <a:stCxn id="133" idx="2"/>
                <a:endCxn id="136" idx="0"/>
              </p:cNvCxnSpPr>
              <p:nvPr/>
            </p:nvCxnSpPr>
            <p:spPr bwMode="auto">
              <a:xfrm rot="16200000" flipH="1">
                <a:off x="4280" y="1206"/>
                <a:ext cx="394" cy="319"/>
              </a:xfrm>
              <a:prstGeom prst="bentConnector3">
                <a:avLst>
                  <a:gd name="adj1" fmla="val 9035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sp>
            <p:nvSpPr>
              <p:cNvPr id="133" name="AutoShape 347"/>
              <p:cNvSpPr>
                <a:spLocks noChangeArrowheads="1"/>
              </p:cNvSpPr>
              <p:nvPr/>
            </p:nvSpPr>
            <p:spPr bwMode="blackWhite">
              <a:xfrm>
                <a:off x="4233" y="991"/>
                <a:ext cx="170" cy="183"/>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34" name="Rectangle 348"/>
              <p:cNvSpPr>
                <a:spLocks noChangeArrowheads="1"/>
              </p:cNvSpPr>
              <p:nvPr/>
            </p:nvSpPr>
            <p:spPr bwMode="blackWhite">
              <a:xfrm>
                <a:off x="4246" y="998"/>
                <a:ext cx="144"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a:lnSpc>
                    <a:spcPct val="100000"/>
                  </a:lnSpc>
                </a:pPr>
                <a:endParaRPr lang="zh-CN" altLang="en-US" sz="500" b="0">
                  <a:solidFill>
                    <a:srgbClr val="000000"/>
                  </a:solidFill>
                  <a:latin typeface="微软雅黑" pitchFamily="34" charset="-122"/>
                  <a:ea typeface="微软雅黑" pitchFamily="34" charset="-122"/>
                </a:endParaRPr>
              </a:p>
            </p:txBody>
          </p:sp>
          <p:sp>
            <p:nvSpPr>
              <p:cNvPr id="135" name="AutoShape 349"/>
              <p:cNvSpPr>
                <a:spLocks noChangeArrowheads="1"/>
              </p:cNvSpPr>
              <p:nvPr/>
            </p:nvSpPr>
            <p:spPr bwMode="blackWhite">
              <a:xfrm>
                <a:off x="3914" y="1564"/>
                <a:ext cx="170"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36" name="AutoShape 350"/>
              <p:cNvSpPr>
                <a:spLocks noChangeArrowheads="1"/>
              </p:cNvSpPr>
              <p:nvPr/>
            </p:nvSpPr>
            <p:spPr bwMode="blackWhite">
              <a:xfrm flipH="1">
                <a:off x="4547" y="1564"/>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37" name="Rectangle 351"/>
              <p:cNvSpPr>
                <a:spLocks noChangeArrowheads="1"/>
              </p:cNvSpPr>
              <p:nvPr/>
            </p:nvSpPr>
            <p:spPr bwMode="blackWhite">
              <a:xfrm flipH="1">
                <a:off x="4573" y="1581"/>
                <a:ext cx="157"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a:lnSpc>
                    <a:spcPct val="100000"/>
                  </a:lnSpc>
                </a:pPr>
                <a:endParaRPr lang="zh-CN" altLang="en-US" sz="500" b="0">
                  <a:solidFill>
                    <a:srgbClr val="000000"/>
                  </a:solidFill>
                  <a:latin typeface="微软雅黑" pitchFamily="34" charset="-122"/>
                  <a:ea typeface="微软雅黑" pitchFamily="34" charset="-122"/>
                </a:endParaRPr>
              </a:p>
            </p:txBody>
          </p:sp>
          <p:cxnSp>
            <p:nvCxnSpPr>
              <p:cNvPr id="138" name="AutoShape 352"/>
              <p:cNvCxnSpPr>
                <a:cxnSpLocks noChangeShapeType="1"/>
                <a:stCxn id="133" idx="2"/>
                <a:endCxn id="135" idx="0"/>
              </p:cNvCxnSpPr>
              <p:nvPr/>
            </p:nvCxnSpPr>
            <p:spPr bwMode="auto">
              <a:xfrm rot="5400000">
                <a:off x="3961" y="1206"/>
                <a:ext cx="394" cy="319"/>
              </a:xfrm>
              <a:prstGeom prst="bentConnector3">
                <a:avLst>
                  <a:gd name="adj1" fmla="val 90606"/>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sp>
            <p:nvSpPr>
              <p:cNvPr id="139" name="AutoShape 353"/>
              <p:cNvSpPr>
                <a:spLocks noChangeArrowheads="1"/>
              </p:cNvSpPr>
              <p:nvPr/>
            </p:nvSpPr>
            <p:spPr bwMode="blackWhite">
              <a:xfrm>
                <a:off x="3717" y="1883"/>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40" name="Rectangle 354"/>
              <p:cNvSpPr>
                <a:spLocks noChangeArrowheads="1"/>
              </p:cNvSpPr>
              <p:nvPr/>
            </p:nvSpPr>
            <p:spPr bwMode="blackWhite">
              <a:xfrm>
                <a:off x="3731" y="1893"/>
                <a:ext cx="149"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a:lnSpc>
                    <a:spcPct val="100000"/>
                  </a:lnSpc>
                </a:pPr>
                <a:endParaRPr lang="zh-CN" altLang="en-US" sz="500" b="0">
                  <a:solidFill>
                    <a:srgbClr val="000000"/>
                  </a:solidFill>
                  <a:latin typeface="微软雅黑" pitchFamily="34" charset="-122"/>
                  <a:ea typeface="微软雅黑" pitchFamily="34" charset="-122"/>
                </a:endParaRPr>
              </a:p>
            </p:txBody>
          </p:sp>
          <p:sp>
            <p:nvSpPr>
              <p:cNvPr id="141" name="AutoShape 355"/>
              <p:cNvSpPr>
                <a:spLocks noChangeArrowheads="1"/>
              </p:cNvSpPr>
              <p:nvPr/>
            </p:nvSpPr>
            <p:spPr bwMode="blackWhite">
              <a:xfrm>
                <a:off x="4084" y="1883"/>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42" name="Rectangle 356"/>
              <p:cNvSpPr>
                <a:spLocks noChangeArrowheads="1"/>
              </p:cNvSpPr>
              <p:nvPr/>
            </p:nvSpPr>
            <p:spPr bwMode="blackWhite">
              <a:xfrm>
                <a:off x="4097" y="1893"/>
                <a:ext cx="149"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a:lnSpc>
                    <a:spcPct val="100000"/>
                  </a:lnSpc>
                </a:pPr>
                <a:endParaRPr lang="zh-CN" altLang="en-US" sz="500" b="0">
                  <a:solidFill>
                    <a:srgbClr val="000000"/>
                  </a:solidFill>
                  <a:latin typeface="微软雅黑" pitchFamily="34" charset="-122"/>
                  <a:ea typeface="微软雅黑" pitchFamily="34" charset="-122"/>
                </a:endParaRPr>
              </a:p>
            </p:txBody>
          </p:sp>
          <p:sp>
            <p:nvSpPr>
              <p:cNvPr id="143" name="AutoShape 357"/>
              <p:cNvSpPr>
                <a:spLocks noChangeArrowheads="1"/>
              </p:cNvSpPr>
              <p:nvPr/>
            </p:nvSpPr>
            <p:spPr bwMode="blackWhite">
              <a:xfrm>
                <a:off x="4495" y="1883"/>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44" name="Rectangle 358"/>
              <p:cNvSpPr>
                <a:spLocks noChangeArrowheads="1"/>
              </p:cNvSpPr>
              <p:nvPr/>
            </p:nvSpPr>
            <p:spPr bwMode="blackWhite">
              <a:xfrm>
                <a:off x="4508" y="1893"/>
                <a:ext cx="149"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a:lnSpc>
                    <a:spcPct val="100000"/>
                  </a:lnSpc>
                </a:pPr>
                <a:endParaRPr lang="zh-CN" altLang="en-US" sz="500" b="0">
                  <a:solidFill>
                    <a:srgbClr val="000000"/>
                  </a:solidFill>
                  <a:latin typeface="微软雅黑" pitchFamily="34" charset="-122"/>
                  <a:ea typeface="微软雅黑" pitchFamily="34" charset="-122"/>
                </a:endParaRPr>
              </a:p>
            </p:txBody>
          </p:sp>
          <p:sp>
            <p:nvSpPr>
              <p:cNvPr id="145" name="AutoShape 359"/>
              <p:cNvSpPr>
                <a:spLocks noChangeArrowheads="1"/>
              </p:cNvSpPr>
              <p:nvPr/>
            </p:nvSpPr>
            <p:spPr bwMode="blackWhite">
              <a:xfrm>
                <a:off x="4888" y="1883"/>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46" name="Rectangle 360"/>
              <p:cNvSpPr>
                <a:spLocks noChangeArrowheads="1"/>
              </p:cNvSpPr>
              <p:nvPr/>
            </p:nvSpPr>
            <p:spPr bwMode="blackWhite">
              <a:xfrm>
                <a:off x="4905" y="1893"/>
                <a:ext cx="140"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a:lnSpc>
                    <a:spcPct val="100000"/>
                  </a:lnSpc>
                </a:pPr>
                <a:endParaRPr lang="zh-CN" altLang="en-US" sz="500" b="0">
                  <a:solidFill>
                    <a:srgbClr val="000000"/>
                  </a:solidFill>
                  <a:latin typeface="微软雅黑" pitchFamily="34" charset="-122"/>
                  <a:ea typeface="微软雅黑" pitchFamily="34" charset="-122"/>
                </a:endParaRPr>
              </a:p>
            </p:txBody>
          </p:sp>
          <p:sp>
            <p:nvSpPr>
              <p:cNvPr id="147" name="AutoShape 361"/>
              <p:cNvSpPr>
                <a:spLocks noChangeArrowheads="1"/>
              </p:cNvSpPr>
              <p:nvPr/>
            </p:nvSpPr>
            <p:spPr bwMode="blackWhite">
              <a:xfrm>
                <a:off x="3665"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48" name="AutoShape 362"/>
              <p:cNvSpPr>
                <a:spLocks noChangeArrowheads="1"/>
              </p:cNvSpPr>
              <p:nvPr/>
            </p:nvSpPr>
            <p:spPr bwMode="blackWhite">
              <a:xfrm>
                <a:off x="3739"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49" name="AutoShape 363"/>
              <p:cNvSpPr>
                <a:spLocks noChangeArrowheads="1"/>
              </p:cNvSpPr>
              <p:nvPr/>
            </p:nvSpPr>
            <p:spPr bwMode="blackWhite">
              <a:xfrm>
                <a:off x="3809"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0" name="AutoShape 364"/>
              <p:cNvSpPr>
                <a:spLocks noChangeArrowheads="1"/>
              </p:cNvSpPr>
              <p:nvPr/>
            </p:nvSpPr>
            <p:spPr bwMode="blackWhite">
              <a:xfrm>
                <a:off x="3879"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1" name="AutoShape 365"/>
              <p:cNvSpPr>
                <a:spLocks noChangeArrowheads="1"/>
              </p:cNvSpPr>
              <p:nvPr/>
            </p:nvSpPr>
            <p:spPr bwMode="blackWhite">
              <a:xfrm>
                <a:off x="4036"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2" name="AutoShape 366"/>
              <p:cNvSpPr>
                <a:spLocks noChangeArrowheads="1"/>
              </p:cNvSpPr>
              <p:nvPr/>
            </p:nvSpPr>
            <p:spPr bwMode="blackWhite">
              <a:xfrm>
                <a:off x="4111"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3" name="AutoShape 367"/>
              <p:cNvSpPr>
                <a:spLocks noChangeArrowheads="1"/>
              </p:cNvSpPr>
              <p:nvPr/>
            </p:nvSpPr>
            <p:spPr bwMode="blackWhite">
              <a:xfrm>
                <a:off x="4180"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4" name="AutoShape 368"/>
              <p:cNvSpPr>
                <a:spLocks noChangeArrowheads="1"/>
              </p:cNvSpPr>
              <p:nvPr/>
            </p:nvSpPr>
            <p:spPr bwMode="blackWhite">
              <a:xfrm>
                <a:off x="4255"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5" name="AutoShape 369"/>
              <p:cNvSpPr>
                <a:spLocks noChangeArrowheads="1"/>
              </p:cNvSpPr>
              <p:nvPr/>
            </p:nvSpPr>
            <p:spPr bwMode="blackWhite">
              <a:xfrm>
                <a:off x="4442" y="2270"/>
                <a:ext cx="66"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6" name="AutoShape 370"/>
              <p:cNvSpPr>
                <a:spLocks noChangeArrowheads="1"/>
              </p:cNvSpPr>
              <p:nvPr/>
            </p:nvSpPr>
            <p:spPr bwMode="blackWhite">
              <a:xfrm>
                <a:off x="4517"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7" name="AutoShape 371"/>
              <p:cNvSpPr>
                <a:spLocks noChangeArrowheads="1"/>
              </p:cNvSpPr>
              <p:nvPr/>
            </p:nvSpPr>
            <p:spPr bwMode="blackWhite">
              <a:xfrm>
                <a:off x="4587" y="2270"/>
                <a:ext cx="66"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8" name="AutoShape 372"/>
              <p:cNvSpPr>
                <a:spLocks noChangeArrowheads="1"/>
              </p:cNvSpPr>
              <p:nvPr/>
            </p:nvSpPr>
            <p:spPr bwMode="blackWhite">
              <a:xfrm>
                <a:off x="4661"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59" name="AutoShape 373"/>
              <p:cNvSpPr>
                <a:spLocks noChangeArrowheads="1"/>
              </p:cNvSpPr>
              <p:nvPr/>
            </p:nvSpPr>
            <p:spPr bwMode="blackWhite">
              <a:xfrm>
                <a:off x="4840"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60" name="AutoShape 374"/>
              <p:cNvSpPr>
                <a:spLocks noChangeArrowheads="1"/>
              </p:cNvSpPr>
              <p:nvPr/>
            </p:nvSpPr>
            <p:spPr bwMode="blackWhite">
              <a:xfrm>
                <a:off x="4914" y="2270"/>
                <a:ext cx="57"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61" name="AutoShape 375"/>
              <p:cNvSpPr>
                <a:spLocks noChangeArrowheads="1"/>
              </p:cNvSpPr>
              <p:nvPr/>
            </p:nvSpPr>
            <p:spPr bwMode="blackWhite">
              <a:xfrm>
                <a:off x="4980" y="2270"/>
                <a:ext cx="66"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62" name="AutoShape 376"/>
              <p:cNvSpPr>
                <a:spLocks noChangeArrowheads="1"/>
              </p:cNvSpPr>
              <p:nvPr/>
            </p:nvSpPr>
            <p:spPr bwMode="blackWhite">
              <a:xfrm>
                <a:off x="5054"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63" name="AutoShape 377"/>
              <p:cNvSpPr>
                <a:spLocks noChangeArrowheads="1"/>
              </p:cNvSpPr>
              <p:nvPr/>
            </p:nvSpPr>
            <p:spPr bwMode="auto">
              <a:xfrm>
                <a:off x="4408" y="1278"/>
                <a:ext cx="253" cy="183"/>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eaLnBrk="1" hangingPunct="1">
                  <a:lnSpc>
                    <a:spcPct val="100000"/>
                  </a:lnSpc>
                </a:pPr>
                <a:r>
                  <a:rPr lang="en-US" altLang="zh-TW" sz="500" b="0">
                    <a:solidFill>
                      <a:srgbClr val="000000"/>
                    </a:solidFill>
                    <a:latin typeface="微软雅黑" pitchFamily="34" charset="-122"/>
                    <a:ea typeface="微软雅黑" pitchFamily="34" charset="-122"/>
                  </a:rPr>
                  <a:t>HQ IT</a:t>
                </a:r>
              </a:p>
            </p:txBody>
          </p:sp>
          <p:sp>
            <p:nvSpPr>
              <p:cNvPr id="164" name="AutoShape 378"/>
              <p:cNvSpPr>
                <a:spLocks noChangeArrowheads="1"/>
              </p:cNvSpPr>
              <p:nvPr/>
            </p:nvSpPr>
            <p:spPr bwMode="auto">
              <a:xfrm>
                <a:off x="3925" y="2062"/>
                <a:ext cx="97"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eaLnBrk="1" hangingPunct="1">
                  <a:lnSpc>
                    <a:spcPct val="100000"/>
                  </a:lnSpc>
                </a:pPr>
                <a:r>
                  <a:rPr lang="en-US" altLang="zh-TW" sz="500" b="0">
                    <a:solidFill>
                      <a:srgbClr val="000000"/>
                    </a:solidFill>
                    <a:latin typeface="微软雅黑" pitchFamily="34" charset="-122"/>
                    <a:ea typeface="微软雅黑" pitchFamily="34" charset="-122"/>
                  </a:rPr>
                  <a:t>IT</a:t>
                </a:r>
              </a:p>
            </p:txBody>
          </p:sp>
          <p:sp>
            <p:nvSpPr>
              <p:cNvPr id="165" name="AutoShape 379"/>
              <p:cNvSpPr>
                <a:spLocks noChangeArrowheads="1"/>
              </p:cNvSpPr>
              <p:nvPr/>
            </p:nvSpPr>
            <p:spPr bwMode="auto">
              <a:xfrm>
                <a:off x="4301" y="2062"/>
                <a:ext cx="97"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eaLnBrk="1" hangingPunct="1">
                  <a:lnSpc>
                    <a:spcPct val="100000"/>
                  </a:lnSpc>
                </a:pPr>
                <a:r>
                  <a:rPr lang="en-US" altLang="zh-TW" sz="500" b="0">
                    <a:solidFill>
                      <a:srgbClr val="000000"/>
                    </a:solidFill>
                    <a:latin typeface="微软雅黑" pitchFamily="34" charset="-122"/>
                    <a:ea typeface="微软雅黑" pitchFamily="34" charset="-122"/>
                  </a:rPr>
                  <a:t>IT</a:t>
                </a:r>
              </a:p>
            </p:txBody>
          </p:sp>
          <p:sp>
            <p:nvSpPr>
              <p:cNvPr id="166" name="AutoShape 380"/>
              <p:cNvSpPr>
                <a:spLocks noChangeArrowheads="1"/>
              </p:cNvSpPr>
              <p:nvPr/>
            </p:nvSpPr>
            <p:spPr bwMode="auto">
              <a:xfrm>
                <a:off x="4714" y="2062"/>
                <a:ext cx="96"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eaLnBrk="1" hangingPunct="1">
                  <a:lnSpc>
                    <a:spcPct val="100000"/>
                  </a:lnSpc>
                </a:pPr>
                <a:r>
                  <a:rPr lang="en-US" altLang="zh-TW" sz="500" b="0">
                    <a:solidFill>
                      <a:srgbClr val="000000"/>
                    </a:solidFill>
                    <a:latin typeface="微软雅黑" pitchFamily="34" charset="-122"/>
                    <a:ea typeface="微软雅黑" pitchFamily="34" charset="-122"/>
                  </a:rPr>
                  <a:t>IT</a:t>
                </a:r>
              </a:p>
            </p:txBody>
          </p:sp>
          <p:sp>
            <p:nvSpPr>
              <p:cNvPr id="167" name="AutoShape 381"/>
              <p:cNvSpPr>
                <a:spLocks noChangeArrowheads="1"/>
              </p:cNvSpPr>
              <p:nvPr/>
            </p:nvSpPr>
            <p:spPr bwMode="auto">
              <a:xfrm>
                <a:off x="5116" y="2062"/>
                <a:ext cx="96"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eaLnBrk="1" hangingPunct="1">
                  <a:lnSpc>
                    <a:spcPct val="100000"/>
                  </a:lnSpc>
                </a:pPr>
                <a:r>
                  <a:rPr lang="en-US" altLang="zh-TW" sz="500" b="0">
                    <a:solidFill>
                      <a:srgbClr val="000000"/>
                    </a:solidFill>
                    <a:latin typeface="微软雅黑" pitchFamily="34" charset="-122"/>
                    <a:ea typeface="微软雅黑" pitchFamily="34" charset="-122"/>
                  </a:rPr>
                  <a:t>IT</a:t>
                </a:r>
              </a:p>
            </p:txBody>
          </p:sp>
          <p:cxnSp>
            <p:nvCxnSpPr>
              <p:cNvPr id="168" name="AutoShape 382"/>
              <p:cNvCxnSpPr>
                <a:cxnSpLocks noChangeShapeType="1"/>
                <a:stCxn id="133" idx="2"/>
              </p:cNvCxnSpPr>
              <p:nvPr/>
            </p:nvCxnSpPr>
            <p:spPr bwMode="auto">
              <a:xfrm rot="16200000" flipH="1">
                <a:off x="4264" y="1222"/>
                <a:ext cx="197" cy="91"/>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69" name="AutoShape 383"/>
              <p:cNvCxnSpPr>
                <a:cxnSpLocks noChangeShapeType="1"/>
                <a:stCxn id="135" idx="2"/>
                <a:endCxn id="139" idx="0"/>
              </p:cNvCxnSpPr>
              <p:nvPr/>
            </p:nvCxnSpPr>
            <p:spPr bwMode="auto">
              <a:xfrm rot="5400000">
                <a:off x="3834" y="1718"/>
                <a:ext cx="136" cy="193"/>
              </a:xfrm>
              <a:prstGeom prst="bentConnector3">
                <a:avLst>
                  <a:gd name="adj1" fmla="val 5000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0" name="AutoShape 384"/>
              <p:cNvCxnSpPr>
                <a:cxnSpLocks noChangeShapeType="1"/>
                <a:stCxn id="135" idx="2"/>
                <a:endCxn id="141" idx="0"/>
              </p:cNvCxnSpPr>
              <p:nvPr/>
            </p:nvCxnSpPr>
            <p:spPr bwMode="auto">
              <a:xfrm rot="16200000" flipH="1">
                <a:off x="4018" y="1727"/>
                <a:ext cx="136" cy="175"/>
              </a:xfrm>
              <a:prstGeom prst="bentConnector3">
                <a:avLst>
                  <a:gd name="adj1" fmla="val 5000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1" name="AutoShape 385"/>
              <p:cNvCxnSpPr>
                <a:cxnSpLocks noChangeShapeType="1"/>
                <a:stCxn id="139" idx="2"/>
                <a:endCxn id="147" idx="0"/>
              </p:cNvCxnSpPr>
              <p:nvPr/>
            </p:nvCxnSpPr>
            <p:spPr bwMode="auto">
              <a:xfrm rot="5400000">
                <a:off x="3650" y="2113"/>
                <a:ext cx="201" cy="109"/>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2" name="AutoShape 386"/>
              <p:cNvCxnSpPr>
                <a:cxnSpLocks noChangeShapeType="1"/>
                <a:stCxn id="139" idx="2"/>
                <a:endCxn id="148" idx="0"/>
              </p:cNvCxnSpPr>
              <p:nvPr/>
            </p:nvCxnSpPr>
            <p:spPr bwMode="auto">
              <a:xfrm rot="5400000">
                <a:off x="3686" y="2149"/>
                <a:ext cx="201" cy="37"/>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3" name="AutoShape 387"/>
              <p:cNvCxnSpPr>
                <a:cxnSpLocks noChangeShapeType="1"/>
                <a:stCxn id="139" idx="2"/>
                <a:endCxn id="149" idx="0"/>
              </p:cNvCxnSpPr>
              <p:nvPr/>
            </p:nvCxnSpPr>
            <p:spPr bwMode="auto">
              <a:xfrm rot="16200000" flipH="1">
                <a:off x="3721" y="2151"/>
                <a:ext cx="201" cy="34"/>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4" name="AutoShape 388"/>
              <p:cNvCxnSpPr>
                <a:cxnSpLocks noChangeShapeType="1"/>
                <a:stCxn id="139" idx="2"/>
                <a:endCxn id="150" idx="0"/>
              </p:cNvCxnSpPr>
              <p:nvPr/>
            </p:nvCxnSpPr>
            <p:spPr bwMode="auto">
              <a:xfrm rot="16200000" flipH="1">
                <a:off x="3757" y="2115"/>
                <a:ext cx="201" cy="105"/>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5" name="AutoShape 389"/>
              <p:cNvCxnSpPr>
                <a:cxnSpLocks noChangeShapeType="1"/>
                <a:stCxn id="141" idx="2"/>
                <a:endCxn id="151" idx="0"/>
              </p:cNvCxnSpPr>
              <p:nvPr/>
            </p:nvCxnSpPr>
            <p:spPr bwMode="auto">
              <a:xfrm rot="5400000">
                <a:off x="4020" y="2116"/>
                <a:ext cx="201" cy="104"/>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6" name="AutoShape 390"/>
              <p:cNvCxnSpPr>
                <a:cxnSpLocks noChangeShapeType="1"/>
                <a:stCxn id="141" idx="2"/>
                <a:endCxn id="152" idx="0"/>
              </p:cNvCxnSpPr>
              <p:nvPr/>
            </p:nvCxnSpPr>
            <p:spPr bwMode="auto">
              <a:xfrm rot="5400000">
                <a:off x="4056" y="2152"/>
                <a:ext cx="201" cy="32"/>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7" name="AutoShape 391"/>
              <p:cNvCxnSpPr>
                <a:cxnSpLocks noChangeShapeType="1"/>
                <a:stCxn id="141" idx="2"/>
                <a:endCxn id="153" idx="0"/>
              </p:cNvCxnSpPr>
              <p:nvPr/>
            </p:nvCxnSpPr>
            <p:spPr bwMode="auto">
              <a:xfrm rot="16200000" flipH="1">
                <a:off x="4092" y="2148"/>
                <a:ext cx="201" cy="39"/>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8" name="AutoShape 392"/>
              <p:cNvCxnSpPr>
                <a:cxnSpLocks noChangeShapeType="1"/>
                <a:stCxn id="141" idx="2"/>
                <a:endCxn id="154" idx="0"/>
              </p:cNvCxnSpPr>
              <p:nvPr/>
            </p:nvCxnSpPr>
            <p:spPr bwMode="auto">
              <a:xfrm rot="16200000" flipH="1">
                <a:off x="4128" y="2112"/>
                <a:ext cx="201" cy="111"/>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79" name="AutoShape 393"/>
              <p:cNvCxnSpPr>
                <a:cxnSpLocks noChangeShapeType="1"/>
                <a:stCxn id="143" idx="2"/>
                <a:endCxn id="158" idx="0"/>
              </p:cNvCxnSpPr>
              <p:nvPr/>
            </p:nvCxnSpPr>
            <p:spPr bwMode="auto">
              <a:xfrm rot="16200000" flipH="1">
                <a:off x="4537" y="2114"/>
                <a:ext cx="201" cy="108"/>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0" name="AutoShape 394"/>
              <p:cNvCxnSpPr>
                <a:cxnSpLocks noChangeShapeType="1"/>
                <a:stCxn id="143" idx="2"/>
                <a:endCxn id="157" idx="0"/>
              </p:cNvCxnSpPr>
              <p:nvPr/>
            </p:nvCxnSpPr>
            <p:spPr bwMode="auto">
              <a:xfrm rot="16200000" flipH="1">
                <a:off x="4501" y="2150"/>
                <a:ext cx="201" cy="36"/>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1" name="AutoShape 395"/>
              <p:cNvCxnSpPr>
                <a:cxnSpLocks noChangeShapeType="1"/>
                <a:stCxn id="156" idx="0"/>
                <a:endCxn id="143" idx="2"/>
              </p:cNvCxnSpPr>
              <p:nvPr/>
            </p:nvCxnSpPr>
            <p:spPr bwMode="auto">
              <a:xfrm rot="-5400000">
                <a:off x="4466" y="2150"/>
                <a:ext cx="201" cy="35"/>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2" name="AutoShape 396"/>
              <p:cNvCxnSpPr>
                <a:cxnSpLocks noChangeShapeType="1"/>
                <a:stCxn id="155" idx="0"/>
                <a:endCxn id="143" idx="2"/>
              </p:cNvCxnSpPr>
              <p:nvPr/>
            </p:nvCxnSpPr>
            <p:spPr bwMode="auto">
              <a:xfrm rot="-5400000">
                <a:off x="4430" y="2114"/>
                <a:ext cx="201" cy="107"/>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3" name="AutoShape 397"/>
              <p:cNvCxnSpPr>
                <a:cxnSpLocks noChangeShapeType="1"/>
                <a:stCxn id="159" idx="0"/>
                <a:endCxn id="145" idx="2"/>
              </p:cNvCxnSpPr>
              <p:nvPr/>
            </p:nvCxnSpPr>
            <p:spPr bwMode="auto">
              <a:xfrm rot="-5400000">
                <a:off x="4824" y="2113"/>
                <a:ext cx="201" cy="109"/>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4" name="AutoShape 398"/>
              <p:cNvCxnSpPr>
                <a:cxnSpLocks noChangeShapeType="1"/>
                <a:stCxn id="160" idx="0"/>
                <a:endCxn id="145" idx="2"/>
              </p:cNvCxnSpPr>
              <p:nvPr/>
            </p:nvCxnSpPr>
            <p:spPr bwMode="auto">
              <a:xfrm rot="-5400000">
                <a:off x="4859" y="2149"/>
                <a:ext cx="201" cy="38"/>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5" name="AutoShape 399"/>
              <p:cNvCxnSpPr>
                <a:cxnSpLocks noChangeShapeType="1"/>
                <a:stCxn id="161" idx="0"/>
                <a:endCxn id="145" idx="2"/>
              </p:cNvCxnSpPr>
              <p:nvPr/>
            </p:nvCxnSpPr>
            <p:spPr bwMode="auto">
              <a:xfrm rot="5400000" flipH="1">
                <a:off x="4895" y="2151"/>
                <a:ext cx="201" cy="34"/>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6" name="AutoShape 400"/>
              <p:cNvCxnSpPr>
                <a:cxnSpLocks noChangeShapeType="1"/>
                <a:stCxn id="162" idx="0"/>
                <a:endCxn id="145" idx="2"/>
              </p:cNvCxnSpPr>
              <p:nvPr/>
            </p:nvCxnSpPr>
            <p:spPr bwMode="auto">
              <a:xfrm rot="5400000" flipH="1">
                <a:off x="4931" y="2115"/>
                <a:ext cx="201" cy="106"/>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7" name="AutoShape 401"/>
              <p:cNvCxnSpPr>
                <a:cxnSpLocks noChangeShapeType="1"/>
                <a:stCxn id="139" idx="2"/>
                <a:endCxn id="164" idx="1"/>
              </p:cNvCxnSpPr>
              <p:nvPr/>
            </p:nvCxnSpPr>
            <p:spPr bwMode="auto">
              <a:xfrm rot="16200000" flipH="1">
                <a:off x="3844" y="2028"/>
                <a:ext cx="42" cy="120"/>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8" name="AutoShape 402"/>
              <p:cNvCxnSpPr>
                <a:cxnSpLocks noChangeShapeType="1"/>
                <a:stCxn id="141" idx="2"/>
                <a:endCxn id="165" idx="1"/>
              </p:cNvCxnSpPr>
              <p:nvPr/>
            </p:nvCxnSpPr>
            <p:spPr bwMode="auto">
              <a:xfrm rot="16200000" flipH="1">
                <a:off x="4216" y="2024"/>
                <a:ext cx="42" cy="128"/>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89" name="AutoShape 403"/>
              <p:cNvCxnSpPr>
                <a:cxnSpLocks noChangeShapeType="1"/>
                <a:stCxn id="143" idx="2"/>
                <a:endCxn id="166" idx="1"/>
              </p:cNvCxnSpPr>
              <p:nvPr/>
            </p:nvCxnSpPr>
            <p:spPr bwMode="auto">
              <a:xfrm rot="16200000" flipH="1">
                <a:off x="4628" y="2023"/>
                <a:ext cx="42" cy="130"/>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190" name="AutoShape 404"/>
              <p:cNvCxnSpPr>
                <a:cxnSpLocks noChangeShapeType="1"/>
                <a:stCxn id="145" idx="2"/>
                <a:endCxn id="167" idx="1"/>
              </p:cNvCxnSpPr>
              <p:nvPr/>
            </p:nvCxnSpPr>
            <p:spPr bwMode="auto">
              <a:xfrm rot="16200000" flipH="1">
                <a:off x="5027" y="2019"/>
                <a:ext cx="42" cy="137"/>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sp>
            <p:nvSpPr>
              <p:cNvPr id="191" name="AutoShape 405"/>
              <p:cNvSpPr>
                <a:spLocks noChangeArrowheads="1"/>
              </p:cNvSpPr>
              <p:nvPr/>
            </p:nvSpPr>
            <p:spPr bwMode="auto">
              <a:xfrm>
                <a:off x="5290" y="2062"/>
                <a:ext cx="96"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eaLnBrk="1" hangingPunct="1">
                  <a:lnSpc>
                    <a:spcPct val="100000"/>
                  </a:lnSpc>
                </a:pPr>
                <a:endParaRPr lang="zh-CN" altLang="en-US" sz="500" b="0">
                  <a:solidFill>
                    <a:srgbClr val="000000"/>
                  </a:solidFill>
                  <a:latin typeface="微软雅黑" pitchFamily="34" charset="-122"/>
                  <a:ea typeface="微软雅黑" pitchFamily="34" charset="-122"/>
                </a:endParaRPr>
              </a:p>
            </p:txBody>
          </p:sp>
          <p:sp>
            <p:nvSpPr>
              <p:cNvPr id="192" name="AutoShape 406"/>
              <p:cNvSpPr>
                <a:spLocks noChangeArrowheads="1"/>
              </p:cNvSpPr>
              <p:nvPr/>
            </p:nvSpPr>
            <p:spPr bwMode="auto">
              <a:xfrm>
                <a:off x="5403" y="2062"/>
                <a:ext cx="97"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eaLnBrk="1" hangingPunct="1">
                  <a:lnSpc>
                    <a:spcPct val="100000"/>
                  </a:lnSpc>
                </a:pPr>
                <a:endParaRPr lang="zh-CN" altLang="en-US" sz="500" b="0">
                  <a:solidFill>
                    <a:srgbClr val="000000"/>
                  </a:solidFill>
                  <a:latin typeface="微软雅黑" pitchFamily="34" charset="-122"/>
                  <a:ea typeface="微软雅黑" pitchFamily="34" charset="-122"/>
                </a:endParaRPr>
              </a:p>
            </p:txBody>
          </p:sp>
          <p:sp>
            <p:nvSpPr>
              <p:cNvPr id="193" name="AutoShape 407"/>
              <p:cNvSpPr>
                <a:spLocks noChangeArrowheads="1"/>
              </p:cNvSpPr>
              <p:nvPr/>
            </p:nvSpPr>
            <p:spPr bwMode="auto">
              <a:xfrm>
                <a:off x="5517" y="2062"/>
                <a:ext cx="96"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eaLnBrk="1" hangingPunct="1">
                  <a:lnSpc>
                    <a:spcPct val="100000"/>
                  </a:lnSpc>
                </a:pPr>
                <a:endParaRPr lang="zh-CN" altLang="en-US" sz="500" b="0">
                  <a:solidFill>
                    <a:srgbClr val="000000"/>
                  </a:solidFill>
                  <a:latin typeface="微软雅黑" pitchFamily="34" charset="-122"/>
                  <a:ea typeface="微软雅黑" pitchFamily="34" charset="-122"/>
                </a:endParaRPr>
              </a:p>
            </p:txBody>
          </p:sp>
          <p:sp>
            <p:nvSpPr>
              <p:cNvPr id="194" name="AutoShape 408"/>
              <p:cNvSpPr>
                <a:spLocks noChangeArrowheads="1"/>
              </p:cNvSpPr>
              <p:nvPr/>
            </p:nvSpPr>
            <p:spPr bwMode="blackWhite">
              <a:xfrm>
                <a:off x="5373" y="1279"/>
                <a:ext cx="170" cy="183"/>
              </a:xfrm>
              <a:prstGeom prst="roundRect">
                <a:avLst>
                  <a:gd name="adj" fmla="val 0"/>
                </a:avLst>
              </a:prstGeom>
              <a:solidFill>
                <a:srgbClr val="00458C"/>
              </a:solidFill>
              <a:ln w="12700">
                <a:solidFill>
                  <a:srgbClr val="C5AE4C"/>
                </a:solidFill>
                <a:round/>
                <a:headEnd/>
                <a:tailEnd/>
              </a:ln>
              <a:effectLst/>
            </p:spPr>
            <p:txBody>
              <a:bodyPr wrap="none" lIns="93296" tIns="46648" rIns="93296" bIns="46648" anchor="ctr"/>
              <a:lstStyle/>
              <a:p>
                <a:pPr defTabSz="933450" eaLnBrk="1" hangingPunct="1">
                  <a:lnSpc>
                    <a:spcPct val="100000"/>
                  </a:lnSpc>
                  <a:defRPr/>
                </a:pPr>
                <a:endParaRPr lang="zh-CN" altLang="en-US" sz="500" b="0">
                  <a:solidFill>
                    <a:srgbClr val="000000"/>
                  </a:solidFill>
                  <a:effectLst>
                    <a:outerShdw blurRad="38100" dist="38100" dir="2700000" algn="tl">
                      <a:srgbClr val="FFFFFF"/>
                    </a:outerShdw>
                  </a:effectLst>
                  <a:latin typeface="微软雅黑" pitchFamily="34" charset="-122"/>
                  <a:ea typeface="微软雅黑" pitchFamily="34" charset="-122"/>
                  <a:cs typeface="楷体_GB2312"/>
                </a:endParaRPr>
              </a:p>
            </p:txBody>
          </p:sp>
          <p:sp>
            <p:nvSpPr>
              <p:cNvPr id="195" name="Rectangle 409"/>
              <p:cNvSpPr>
                <a:spLocks noChangeArrowheads="1"/>
              </p:cNvSpPr>
              <p:nvPr/>
            </p:nvSpPr>
            <p:spPr bwMode="auto">
              <a:xfrm>
                <a:off x="5370" y="1320"/>
                <a:ext cx="174" cy="92"/>
              </a:xfrm>
              <a:prstGeom prst="rect">
                <a:avLst/>
              </a:prstGeom>
              <a:solidFill>
                <a:srgbClr val="00458C"/>
              </a:solidFill>
              <a:ln w="9525">
                <a:solidFill>
                  <a:srgbClr val="DDDDDD"/>
                </a:solidFill>
                <a:miter lim="800000"/>
                <a:headEnd/>
                <a:tailEnd/>
              </a:ln>
            </p:spPr>
            <p:txBody>
              <a:bodyPr wrap="none" lIns="93296" tIns="46648" rIns="93296" bIns="46648" anchor="ctr"/>
              <a:lstStyle/>
              <a:p>
                <a:pPr defTabSz="933450" eaLnBrk="1" hangingPunct="1">
                  <a:lnSpc>
                    <a:spcPct val="100000"/>
                  </a:lnSpc>
                </a:pPr>
                <a:endParaRPr lang="zh-CN" altLang="en-US" sz="500" b="0">
                  <a:solidFill>
                    <a:srgbClr val="000000"/>
                  </a:solidFill>
                  <a:latin typeface="微软雅黑" pitchFamily="34" charset="-122"/>
                  <a:ea typeface="微软雅黑" pitchFamily="34" charset="-122"/>
                </a:endParaRPr>
              </a:p>
            </p:txBody>
          </p:sp>
          <p:sp>
            <p:nvSpPr>
              <p:cNvPr id="196" name="Line 410"/>
              <p:cNvSpPr>
                <a:spLocks noChangeShapeType="1"/>
              </p:cNvSpPr>
              <p:nvPr/>
            </p:nvSpPr>
            <p:spPr bwMode="auto">
              <a:xfrm flipV="1">
                <a:off x="3980" y="1457"/>
                <a:ext cx="449" cy="562"/>
              </a:xfrm>
              <a:prstGeom prst="line">
                <a:avLst/>
              </a:prstGeom>
              <a:noFill/>
              <a:ln w="254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 name="Line 411"/>
              <p:cNvSpPr>
                <a:spLocks noChangeShapeType="1"/>
              </p:cNvSpPr>
              <p:nvPr/>
            </p:nvSpPr>
            <p:spPr bwMode="auto">
              <a:xfrm flipV="1">
                <a:off x="4351" y="1461"/>
                <a:ext cx="127" cy="558"/>
              </a:xfrm>
              <a:prstGeom prst="line">
                <a:avLst/>
              </a:prstGeom>
              <a:noFill/>
              <a:ln w="254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 name="Line 412"/>
              <p:cNvSpPr>
                <a:spLocks noChangeShapeType="1"/>
              </p:cNvSpPr>
              <p:nvPr/>
            </p:nvSpPr>
            <p:spPr bwMode="auto">
              <a:xfrm flipH="1" flipV="1">
                <a:off x="4505" y="1462"/>
                <a:ext cx="255" cy="557"/>
              </a:xfrm>
              <a:prstGeom prst="line">
                <a:avLst/>
              </a:prstGeom>
              <a:noFill/>
              <a:ln w="254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9" name="Line 413"/>
              <p:cNvSpPr>
                <a:spLocks noChangeShapeType="1"/>
              </p:cNvSpPr>
              <p:nvPr/>
            </p:nvSpPr>
            <p:spPr bwMode="auto">
              <a:xfrm flipH="1" flipV="1">
                <a:off x="4554" y="1458"/>
                <a:ext cx="600" cy="561"/>
              </a:xfrm>
              <a:prstGeom prst="line">
                <a:avLst/>
              </a:prstGeom>
              <a:noFill/>
              <a:ln w="254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0" name="Line 414"/>
              <p:cNvSpPr>
                <a:spLocks noChangeShapeType="1"/>
              </p:cNvSpPr>
              <p:nvPr/>
            </p:nvSpPr>
            <p:spPr bwMode="auto">
              <a:xfrm flipH="1" flipV="1">
                <a:off x="5455" y="1461"/>
                <a:ext cx="104" cy="60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Line 415"/>
              <p:cNvSpPr>
                <a:spLocks noChangeShapeType="1"/>
              </p:cNvSpPr>
              <p:nvPr/>
            </p:nvSpPr>
            <p:spPr bwMode="auto">
              <a:xfrm flipV="1">
                <a:off x="5336" y="1461"/>
                <a:ext cx="117" cy="60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Line 416"/>
              <p:cNvSpPr>
                <a:spLocks noChangeShapeType="1"/>
              </p:cNvSpPr>
              <p:nvPr/>
            </p:nvSpPr>
            <p:spPr bwMode="auto">
              <a:xfrm flipH="1" flipV="1">
                <a:off x="5454" y="1463"/>
                <a:ext cx="0" cy="6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 name="Line 417"/>
              <p:cNvSpPr>
                <a:spLocks noChangeShapeType="1"/>
              </p:cNvSpPr>
              <p:nvPr/>
            </p:nvSpPr>
            <p:spPr bwMode="auto">
              <a:xfrm flipH="1" flipV="1">
                <a:off x="5171" y="2169"/>
                <a:ext cx="5" cy="246"/>
              </a:xfrm>
              <a:prstGeom prst="line">
                <a:avLst/>
              </a:prstGeom>
              <a:noFill/>
              <a:ln w="2540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 name="Line 418"/>
              <p:cNvSpPr>
                <a:spLocks noChangeShapeType="1"/>
              </p:cNvSpPr>
              <p:nvPr/>
            </p:nvSpPr>
            <p:spPr bwMode="auto">
              <a:xfrm rot="5400000" flipH="1">
                <a:off x="4624" y="2290"/>
                <a:ext cx="270" cy="1"/>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 name="Line 419"/>
              <p:cNvSpPr>
                <a:spLocks noChangeShapeType="1"/>
              </p:cNvSpPr>
              <p:nvPr/>
            </p:nvSpPr>
            <p:spPr bwMode="auto">
              <a:xfrm flipH="1" flipV="1">
                <a:off x="5456" y="2169"/>
                <a:ext cx="5" cy="246"/>
              </a:xfrm>
              <a:prstGeom prst="line">
                <a:avLst/>
              </a:prstGeom>
              <a:noFill/>
              <a:ln w="2540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6" name="Line 420"/>
              <p:cNvSpPr>
                <a:spLocks noChangeShapeType="1"/>
              </p:cNvSpPr>
              <p:nvPr/>
            </p:nvSpPr>
            <p:spPr bwMode="auto">
              <a:xfrm flipH="1">
                <a:off x="4763" y="2427"/>
                <a:ext cx="798" cy="1"/>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421"/>
              <p:cNvSpPr>
                <a:spLocks noChangeShapeType="1"/>
              </p:cNvSpPr>
              <p:nvPr/>
            </p:nvSpPr>
            <p:spPr bwMode="auto">
              <a:xfrm flipH="1" flipV="1">
                <a:off x="5333" y="2169"/>
                <a:ext cx="5" cy="246"/>
              </a:xfrm>
              <a:prstGeom prst="line">
                <a:avLst/>
              </a:prstGeom>
              <a:noFill/>
              <a:ln w="2540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8" name="Line 422"/>
              <p:cNvSpPr>
                <a:spLocks noChangeShapeType="1"/>
              </p:cNvSpPr>
              <p:nvPr/>
            </p:nvSpPr>
            <p:spPr bwMode="auto">
              <a:xfrm flipH="1" flipV="1">
                <a:off x="5558" y="2169"/>
                <a:ext cx="5" cy="246"/>
              </a:xfrm>
              <a:prstGeom prst="line">
                <a:avLst/>
              </a:prstGeom>
              <a:noFill/>
              <a:ln w="2540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209" name="AutoShape 423"/>
              <p:cNvCxnSpPr>
                <a:cxnSpLocks noChangeShapeType="1"/>
                <a:stCxn id="163" idx="3"/>
                <a:endCxn id="194" idx="1"/>
              </p:cNvCxnSpPr>
              <p:nvPr/>
            </p:nvCxnSpPr>
            <p:spPr bwMode="auto">
              <a:xfrm>
                <a:off x="4661" y="1370"/>
                <a:ext cx="70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10" name="Freeform 424"/>
              <p:cNvSpPr>
                <a:spLocks/>
              </p:cNvSpPr>
              <p:nvPr/>
            </p:nvSpPr>
            <p:spPr bwMode="auto">
              <a:xfrm>
                <a:off x="3976" y="2148"/>
                <a:ext cx="788" cy="276"/>
              </a:xfrm>
              <a:custGeom>
                <a:avLst/>
                <a:gdLst>
                  <a:gd name="T0" fmla="*/ 0 w 788"/>
                  <a:gd name="T1" fmla="*/ 0 h 280"/>
                  <a:gd name="T2" fmla="*/ 0 w 788"/>
                  <a:gd name="T3" fmla="*/ 241 h 280"/>
                  <a:gd name="T4" fmla="*/ 788 w 788"/>
                  <a:gd name="T5" fmla="*/ 241 h 280"/>
                  <a:gd name="T6" fmla="*/ 0 60000 65536"/>
                  <a:gd name="T7" fmla="*/ 0 60000 65536"/>
                  <a:gd name="T8" fmla="*/ 0 60000 65536"/>
                  <a:gd name="T9" fmla="*/ 0 w 788"/>
                  <a:gd name="T10" fmla="*/ 0 h 280"/>
                  <a:gd name="T11" fmla="*/ 788 w 788"/>
                  <a:gd name="T12" fmla="*/ 280 h 280"/>
                </a:gdLst>
                <a:ahLst/>
                <a:cxnLst>
                  <a:cxn ang="T6">
                    <a:pos x="T0" y="T1"/>
                  </a:cxn>
                  <a:cxn ang="T7">
                    <a:pos x="T2" y="T3"/>
                  </a:cxn>
                  <a:cxn ang="T8">
                    <a:pos x="T4" y="T5"/>
                  </a:cxn>
                </a:cxnLst>
                <a:rect l="T9" t="T10" r="T11" b="T12"/>
                <a:pathLst>
                  <a:path w="788" h="280">
                    <a:moveTo>
                      <a:pt x="0" y="0"/>
                    </a:moveTo>
                    <a:lnTo>
                      <a:pt x="0" y="280"/>
                    </a:lnTo>
                    <a:lnTo>
                      <a:pt x="788" y="280"/>
                    </a:lnTo>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6" name="Text Box 304"/>
            <p:cNvSpPr txBox="1">
              <a:spLocks noChangeArrowheads="1"/>
            </p:cNvSpPr>
            <p:nvPr/>
          </p:nvSpPr>
          <p:spPr bwMode="auto">
            <a:xfrm>
              <a:off x="4754" y="2560"/>
              <a:ext cx="34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algn="l">
                <a:defRPr sz="1600">
                  <a:solidFill>
                    <a:schemeClr val="bg1"/>
                  </a:solidFill>
                  <a:latin typeface="Times New Roman" pitchFamily="18" charset="0"/>
                  <a:ea typeface="楷体_GB2312" pitchFamily="49" charset="-122"/>
                </a:defRPr>
              </a:lvl1pPr>
              <a:lvl2pPr marL="742950" indent="-285750" algn="l">
                <a:defRPr sz="1600">
                  <a:solidFill>
                    <a:schemeClr val="bg1"/>
                  </a:solidFill>
                  <a:latin typeface="Times New Roman" pitchFamily="18" charset="0"/>
                  <a:ea typeface="楷体_GB2312" pitchFamily="49" charset="-122"/>
                </a:defRPr>
              </a:lvl2pPr>
              <a:lvl3pPr marL="1143000" indent="-228600" algn="l">
                <a:defRPr sz="1600">
                  <a:solidFill>
                    <a:schemeClr val="bg1"/>
                  </a:solidFill>
                  <a:latin typeface="Times New Roman" pitchFamily="18" charset="0"/>
                  <a:ea typeface="楷体_GB2312" pitchFamily="49" charset="-122"/>
                </a:defRPr>
              </a:lvl3pPr>
              <a:lvl4pPr marL="1600200" indent="-228600" algn="l">
                <a:defRPr sz="1600">
                  <a:solidFill>
                    <a:schemeClr val="bg1"/>
                  </a:solidFill>
                  <a:latin typeface="Times New Roman" pitchFamily="18" charset="0"/>
                  <a:ea typeface="楷体_GB2312" pitchFamily="49" charset="-122"/>
                </a:defRPr>
              </a:lvl4pPr>
              <a:lvl5pPr marL="2057400" indent="-228600" algn="l">
                <a:defRPr sz="1600">
                  <a:solidFill>
                    <a:schemeClr val="bg1"/>
                  </a:solidFill>
                  <a:latin typeface="Times New Roman" pitchFamily="18" charset="0"/>
                  <a:ea typeface="楷体_GB2312" pitchFamily="49" charset="-122"/>
                </a:defRPr>
              </a:lvl5pPr>
              <a:lvl6pPr marL="25146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6pPr>
              <a:lvl7pPr marL="29718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7pPr>
              <a:lvl8pPr marL="34290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8pPr>
              <a:lvl9pPr marL="3886200" indent="-228600" eaLnBrk="0" fontAlgn="base" hangingPunct="0">
                <a:spcBef>
                  <a:spcPct val="0"/>
                </a:spcBef>
                <a:spcAft>
                  <a:spcPct val="0"/>
                </a:spcAft>
                <a:defRPr sz="1600">
                  <a:solidFill>
                    <a:schemeClr val="bg1"/>
                  </a:solidFill>
                  <a:latin typeface="Times New Roman" pitchFamily="18" charset="0"/>
                  <a:ea typeface="楷体_GB2312" pitchFamily="49" charset="-122"/>
                </a:defRPr>
              </a:lvl9pPr>
            </a:lstStyle>
            <a:p>
              <a:pPr eaLnBrk="1" hangingPunct="1">
                <a:lnSpc>
                  <a:spcPct val="100000"/>
                </a:lnSpc>
                <a:spcBef>
                  <a:spcPct val="50000"/>
                </a:spcBef>
              </a:pPr>
              <a:r>
                <a:rPr lang="zh-CN" altLang="en-US" sz="1200" b="0">
                  <a:solidFill>
                    <a:srgbClr val="000000"/>
                  </a:solidFill>
                  <a:latin typeface="微软雅黑" pitchFamily="34" charset="-122"/>
                  <a:ea typeface="微软雅黑" pitchFamily="34" charset="-122"/>
                </a:rPr>
                <a:t>数据输出与外部系统接口</a:t>
              </a:r>
            </a:p>
          </p:txBody>
        </p:sp>
        <p:grpSp>
          <p:nvGrpSpPr>
            <p:cNvPr id="127" name="Group 219"/>
            <p:cNvGrpSpPr>
              <a:grpSpLocks/>
            </p:cNvGrpSpPr>
            <p:nvPr/>
          </p:nvGrpSpPr>
          <p:grpSpPr bwMode="auto">
            <a:xfrm>
              <a:off x="4025" y="2564"/>
              <a:ext cx="269" cy="269"/>
              <a:chOff x="3660" y="3239"/>
              <a:chExt cx="272" cy="318"/>
            </a:xfrm>
          </p:grpSpPr>
          <p:sp>
            <p:nvSpPr>
              <p:cNvPr id="128" name="Rectangle 220"/>
              <p:cNvSpPr>
                <a:spLocks noChangeArrowheads="1"/>
              </p:cNvSpPr>
              <p:nvPr/>
            </p:nvSpPr>
            <p:spPr bwMode="auto">
              <a:xfrm>
                <a:off x="3660" y="3239"/>
                <a:ext cx="272" cy="318"/>
              </a:xfrm>
              <a:prstGeom prst="rect">
                <a:avLst/>
              </a:prstGeom>
              <a:gradFill rotWithShape="1">
                <a:gsLst>
                  <a:gs pos="0">
                    <a:srgbClr val="5E4776"/>
                  </a:gs>
                  <a:gs pos="50000">
                    <a:srgbClr val="CC99FF"/>
                  </a:gs>
                  <a:gs pos="100000">
                    <a:srgbClr val="5E4776"/>
                  </a:gs>
                </a:gsLst>
                <a:lin ang="5400000" scaled="1"/>
              </a:gradFill>
              <a:ln w="9525">
                <a:solidFill>
                  <a:srgbClr val="99CC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29" name="AutoShape 221"/>
              <p:cNvSpPr>
                <a:spLocks noChangeArrowheads="1"/>
              </p:cNvSpPr>
              <p:nvPr/>
            </p:nvSpPr>
            <p:spPr bwMode="auto">
              <a:xfrm>
                <a:off x="3706" y="3285"/>
                <a:ext cx="191" cy="44"/>
              </a:xfrm>
              <a:prstGeom prst="rightArrow">
                <a:avLst>
                  <a:gd name="adj1" fmla="val 50000"/>
                  <a:gd name="adj2" fmla="val 108523"/>
                </a:avLst>
              </a:prstGeom>
              <a:solidFill>
                <a:srgbClr val="FF66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30" name="AutoShape 222"/>
              <p:cNvSpPr>
                <a:spLocks noChangeArrowheads="1"/>
              </p:cNvSpPr>
              <p:nvPr/>
            </p:nvSpPr>
            <p:spPr bwMode="auto">
              <a:xfrm>
                <a:off x="3706" y="3375"/>
                <a:ext cx="191" cy="44"/>
              </a:xfrm>
              <a:prstGeom prst="rightArrow">
                <a:avLst>
                  <a:gd name="adj1" fmla="val 50000"/>
                  <a:gd name="adj2" fmla="val 108523"/>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sp>
            <p:nvSpPr>
              <p:cNvPr id="131" name="AutoShape 223"/>
              <p:cNvSpPr>
                <a:spLocks noChangeArrowheads="1"/>
              </p:cNvSpPr>
              <p:nvPr/>
            </p:nvSpPr>
            <p:spPr bwMode="auto">
              <a:xfrm>
                <a:off x="3706" y="3466"/>
                <a:ext cx="191" cy="44"/>
              </a:xfrm>
              <a:prstGeom prst="rightArrow">
                <a:avLst>
                  <a:gd name="adj1" fmla="val 50000"/>
                  <a:gd name="adj2" fmla="val 108523"/>
                </a:avLst>
              </a:prstGeom>
              <a:solidFill>
                <a:srgbClr val="FF9900"/>
              </a:solidFill>
              <a:ln w="9525">
                <a:solidFill>
                  <a:srgbClr val="000000"/>
                </a:solidFill>
                <a:miter lim="800000"/>
                <a:headEnd/>
                <a:tailEnd/>
              </a:ln>
            </p:spPr>
            <p:txBody>
              <a:bodyPr wrap="none" anchor="ctr"/>
              <a:lstStyle/>
              <a:p>
                <a:pPr>
                  <a:lnSpc>
                    <a:spcPct val="100000"/>
                  </a:lnSpc>
                </a:pPr>
                <a:endParaRPr kumimoji="1" lang="zh-CN" altLang="en-US" sz="2000" b="0">
                  <a:solidFill>
                    <a:srgbClr val="000000"/>
                  </a:solidFill>
                  <a:latin typeface="微软雅黑" pitchFamily="34" charset="-122"/>
                  <a:ea typeface="微软雅黑" pitchFamily="34" charset="-122"/>
                </a:endParaRPr>
              </a:p>
            </p:txBody>
          </p:sp>
        </p:grpSp>
      </p:grpSp>
      <p:sp>
        <p:nvSpPr>
          <p:cNvPr id="437" name="AutoShape 11"/>
          <p:cNvSpPr>
            <a:spLocks noChangeArrowheads="1"/>
          </p:cNvSpPr>
          <p:nvPr/>
        </p:nvSpPr>
        <p:spPr bwMode="auto">
          <a:xfrm>
            <a:off x="34925" y="1036638"/>
            <a:ext cx="2087563" cy="647700"/>
          </a:xfrm>
          <a:prstGeom prst="wedgeRoundRectCallout">
            <a:avLst>
              <a:gd name="adj1" fmla="val -20116"/>
              <a:gd name="adj2" fmla="val 321815"/>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gn="l">
              <a:lnSpc>
                <a:spcPct val="110000"/>
              </a:lnSpc>
              <a:buFontTx/>
              <a:buChar char="•"/>
            </a:pPr>
            <a:r>
              <a:rPr lang="en-US" altLang="zh-CN" sz="900" b="0" dirty="0">
                <a:solidFill>
                  <a:schemeClr val="tx1"/>
                </a:solidFill>
              </a:rPr>
              <a:t>180+</a:t>
            </a:r>
            <a:r>
              <a:rPr lang="zh-CN" altLang="en-US" sz="900" b="0" dirty="0">
                <a:solidFill>
                  <a:schemeClr val="tx1"/>
                </a:solidFill>
              </a:rPr>
              <a:t>加载文件数据源（</a:t>
            </a:r>
            <a:r>
              <a:rPr lang="en-US" altLang="zh-CN" sz="900" b="0" dirty="0">
                <a:solidFill>
                  <a:schemeClr val="tx1"/>
                </a:solidFill>
              </a:rPr>
              <a:t>13GB/</a:t>
            </a:r>
            <a:r>
              <a:rPr lang="zh-CN" altLang="en-US" sz="900" b="0" dirty="0">
                <a:solidFill>
                  <a:schemeClr val="tx1"/>
                </a:solidFill>
              </a:rPr>
              <a:t>日）</a:t>
            </a:r>
          </a:p>
          <a:p>
            <a:pPr algn="l">
              <a:lnSpc>
                <a:spcPct val="110000"/>
              </a:lnSpc>
              <a:buFontTx/>
              <a:buChar char="•"/>
            </a:pPr>
            <a:r>
              <a:rPr lang="en-US" altLang="zh-CN" sz="900" b="0" dirty="0">
                <a:solidFill>
                  <a:schemeClr val="tx1"/>
                </a:solidFill>
              </a:rPr>
              <a:t>20+</a:t>
            </a:r>
            <a:r>
              <a:rPr lang="zh-CN" altLang="en-US" sz="900" b="0" dirty="0">
                <a:solidFill>
                  <a:schemeClr val="tx1"/>
                </a:solidFill>
              </a:rPr>
              <a:t>保存文件数据源（</a:t>
            </a:r>
            <a:r>
              <a:rPr lang="en-US" altLang="zh-CN" sz="900" b="0" dirty="0">
                <a:solidFill>
                  <a:schemeClr val="tx1"/>
                </a:solidFill>
              </a:rPr>
              <a:t>20GB/</a:t>
            </a:r>
            <a:r>
              <a:rPr lang="zh-CN" altLang="en-US" sz="900" b="0" dirty="0">
                <a:solidFill>
                  <a:schemeClr val="tx1"/>
                </a:solidFill>
              </a:rPr>
              <a:t>日）</a:t>
            </a:r>
          </a:p>
          <a:p>
            <a:pPr algn="l">
              <a:lnSpc>
                <a:spcPct val="110000"/>
              </a:lnSpc>
              <a:buFontTx/>
              <a:buChar char="•"/>
            </a:pPr>
            <a:r>
              <a:rPr lang="en-US" altLang="zh-CN" sz="900" b="0" dirty="0">
                <a:solidFill>
                  <a:schemeClr val="tx1"/>
                </a:solidFill>
              </a:rPr>
              <a:t>28</a:t>
            </a:r>
            <a:r>
              <a:rPr lang="zh-CN" altLang="en-US" sz="900" b="0" dirty="0">
                <a:solidFill>
                  <a:schemeClr val="tx1"/>
                </a:solidFill>
              </a:rPr>
              <a:t>个</a:t>
            </a:r>
            <a:r>
              <a:rPr lang="en-US" altLang="zh-CN" sz="900" b="0" dirty="0">
                <a:solidFill>
                  <a:schemeClr val="tx1"/>
                </a:solidFill>
              </a:rPr>
              <a:t>IIIS</a:t>
            </a:r>
            <a:r>
              <a:rPr lang="zh-CN" altLang="en-US" sz="900" b="0" dirty="0">
                <a:solidFill>
                  <a:schemeClr val="tx1"/>
                </a:solidFill>
              </a:rPr>
              <a:t>系统合计</a:t>
            </a:r>
            <a:r>
              <a:rPr lang="en-US" altLang="zh-CN" sz="900" b="0" dirty="0">
                <a:solidFill>
                  <a:schemeClr val="tx1"/>
                </a:solidFill>
              </a:rPr>
              <a:t>456</a:t>
            </a:r>
            <a:r>
              <a:rPr lang="zh-CN" altLang="en-US" sz="900" b="0" dirty="0">
                <a:solidFill>
                  <a:schemeClr val="tx1"/>
                </a:solidFill>
              </a:rPr>
              <a:t>张表</a:t>
            </a:r>
          </a:p>
        </p:txBody>
      </p:sp>
      <p:sp>
        <p:nvSpPr>
          <p:cNvPr id="438" name="AutoShape 11"/>
          <p:cNvSpPr>
            <a:spLocks noChangeArrowheads="1"/>
          </p:cNvSpPr>
          <p:nvPr/>
        </p:nvSpPr>
        <p:spPr bwMode="auto">
          <a:xfrm>
            <a:off x="2085975" y="1036638"/>
            <a:ext cx="1727200" cy="647700"/>
          </a:xfrm>
          <a:prstGeom prst="wedgeRoundRectCallout">
            <a:avLst>
              <a:gd name="adj1" fmla="val -93106"/>
              <a:gd name="adj2" fmla="val 344116"/>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buFontTx/>
              <a:buChar char="•"/>
            </a:pPr>
            <a:r>
              <a:rPr lang="en-US" altLang="zh-CN" sz="900"/>
              <a:t>2300+</a:t>
            </a:r>
            <a:r>
              <a:rPr lang="zh-CN" altLang="en-US" sz="900"/>
              <a:t>个</a:t>
            </a:r>
            <a:r>
              <a:rPr lang="en-US" altLang="zh-CN" sz="900"/>
              <a:t>ETL</a:t>
            </a:r>
            <a:r>
              <a:rPr lang="zh-CN" altLang="en-US" sz="900"/>
              <a:t>加载和控制作业</a:t>
            </a:r>
          </a:p>
          <a:p>
            <a:pPr>
              <a:lnSpc>
                <a:spcPct val="110000"/>
              </a:lnSpc>
              <a:buFontTx/>
              <a:buChar char="•"/>
            </a:pPr>
            <a:r>
              <a:rPr lang="en-US" altLang="zh-CN" sz="900"/>
              <a:t>15:00-23:00</a:t>
            </a:r>
            <a:r>
              <a:rPr lang="zh-CN" altLang="en-US" sz="900"/>
              <a:t>跑批时间</a:t>
            </a:r>
          </a:p>
        </p:txBody>
      </p:sp>
      <p:sp>
        <p:nvSpPr>
          <p:cNvPr id="439" name="AutoShape 11"/>
          <p:cNvSpPr>
            <a:spLocks noChangeArrowheads="1"/>
          </p:cNvSpPr>
          <p:nvPr/>
        </p:nvSpPr>
        <p:spPr bwMode="auto">
          <a:xfrm>
            <a:off x="34925" y="6194425"/>
            <a:ext cx="2016125" cy="647700"/>
          </a:xfrm>
          <a:prstGeom prst="wedgeRoundRectCallout">
            <a:avLst>
              <a:gd name="adj1" fmla="val 30000"/>
              <a:gd name="adj2" fmla="val -371815"/>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buFontTx/>
              <a:buChar char="•"/>
            </a:pPr>
            <a:r>
              <a:rPr lang="zh-CN" altLang="en-US" sz="900" dirty="0"/>
              <a:t>交易核心数据校验，</a:t>
            </a:r>
            <a:r>
              <a:rPr lang="en-US" altLang="zh-CN" sz="900" dirty="0"/>
              <a:t>9</a:t>
            </a:r>
            <a:r>
              <a:rPr lang="zh-CN" altLang="en-US" sz="900" dirty="0"/>
              <a:t>规则</a:t>
            </a:r>
          </a:p>
          <a:p>
            <a:pPr>
              <a:lnSpc>
                <a:spcPct val="110000"/>
              </a:lnSpc>
              <a:buFontTx/>
              <a:buChar char="•"/>
            </a:pPr>
            <a:r>
              <a:rPr lang="zh-CN" altLang="en-US" sz="900" dirty="0"/>
              <a:t>交易相关数据校验，</a:t>
            </a:r>
            <a:r>
              <a:rPr lang="en-US" altLang="zh-CN" sz="900" dirty="0"/>
              <a:t>395</a:t>
            </a:r>
            <a:r>
              <a:rPr lang="zh-CN" altLang="en-US" sz="900" dirty="0"/>
              <a:t>规则</a:t>
            </a:r>
          </a:p>
          <a:p>
            <a:pPr>
              <a:lnSpc>
                <a:spcPct val="110000"/>
              </a:lnSpc>
              <a:buFontTx/>
              <a:buChar char="•"/>
            </a:pPr>
            <a:r>
              <a:rPr lang="zh-CN" altLang="en-US" sz="900" dirty="0"/>
              <a:t>双系统校验，</a:t>
            </a:r>
            <a:r>
              <a:rPr lang="en-US" altLang="zh-CN" sz="900" dirty="0"/>
              <a:t>3</a:t>
            </a:r>
            <a:r>
              <a:rPr lang="zh-CN" altLang="en-US" sz="900" dirty="0"/>
              <a:t>规则</a:t>
            </a:r>
          </a:p>
        </p:txBody>
      </p:sp>
      <p:sp>
        <p:nvSpPr>
          <p:cNvPr id="440" name="AutoShape 11"/>
          <p:cNvSpPr>
            <a:spLocks noChangeArrowheads="1"/>
          </p:cNvSpPr>
          <p:nvPr/>
        </p:nvSpPr>
        <p:spPr bwMode="auto">
          <a:xfrm>
            <a:off x="3814763" y="1036638"/>
            <a:ext cx="1223962" cy="647700"/>
          </a:xfrm>
          <a:prstGeom prst="wedgeRoundRectCallout">
            <a:avLst>
              <a:gd name="adj1" fmla="val -58690"/>
              <a:gd name="adj2" fmla="val 293630"/>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buFontTx/>
              <a:buChar char="•"/>
            </a:pPr>
            <a:r>
              <a:rPr lang="en-US" altLang="zh-CN" sz="900" dirty="0"/>
              <a:t>1400+</a:t>
            </a:r>
            <a:r>
              <a:rPr lang="zh-CN" altLang="en-US" sz="900" dirty="0"/>
              <a:t>基础表</a:t>
            </a:r>
          </a:p>
          <a:p>
            <a:pPr>
              <a:lnSpc>
                <a:spcPct val="110000"/>
              </a:lnSpc>
              <a:buFontTx/>
              <a:buChar char="•"/>
            </a:pPr>
            <a:r>
              <a:rPr lang="en-US" altLang="zh-CN" sz="900" dirty="0"/>
              <a:t>650+</a:t>
            </a:r>
            <a:r>
              <a:rPr lang="zh-CN" altLang="en-US" sz="900" dirty="0"/>
              <a:t>汇总表</a:t>
            </a:r>
          </a:p>
          <a:p>
            <a:pPr>
              <a:lnSpc>
                <a:spcPct val="110000"/>
              </a:lnSpc>
              <a:buFontTx/>
              <a:buChar char="•"/>
            </a:pPr>
            <a:r>
              <a:rPr lang="en-US" altLang="zh-CN" sz="900" dirty="0"/>
              <a:t>350+</a:t>
            </a:r>
            <a:r>
              <a:rPr lang="zh-CN" altLang="en-US" sz="900" dirty="0"/>
              <a:t>数据集市表</a:t>
            </a:r>
          </a:p>
          <a:p>
            <a:pPr>
              <a:lnSpc>
                <a:spcPct val="110000"/>
              </a:lnSpc>
              <a:buFontTx/>
              <a:buChar char="•"/>
            </a:pPr>
            <a:r>
              <a:rPr lang="en-US" altLang="zh-CN" sz="900" dirty="0"/>
              <a:t>250+</a:t>
            </a:r>
            <a:r>
              <a:rPr lang="zh-CN" altLang="en-US" sz="900" dirty="0"/>
              <a:t>历史表</a:t>
            </a:r>
          </a:p>
        </p:txBody>
      </p:sp>
      <p:sp>
        <p:nvSpPr>
          <p:cNvPr id="441" name="AutoShape 11"/>
          <p:cNvSpPr>
            <a:spLocks noChangeArrowheads="1"/>
          </p:cNvSpPr>
          <p:nvPr/>
        </p:nvSpPr>
        <p:spPr bwMode="auto">
          <a:xfrm>
            <a:off x="7739063" y="1036638"/>
            <a:ext cx="1439862" cy="647700"/>
          </a:xfrm>
          <a:prstGeom prst="wedgeRoundRectCallout">
            <a:avLst>
              <a:gd name="adj1" fmla="val -37102"/>
              <a:gd name="adj2" fmla="val 401472"/>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buFontTx/>
              <a:buChar char="•"/>
            </a:pPr>
            <a:r>
              <a:rPr lang="en-US" altLang="zh-CN" sz="900" dirty="0"/>
              <a:t>7</a:t>
            </a:r>
            <a:r>
              <a:rPr lang="zh-CN" altLang="en-US" sz="900" dirty="0"/>
              <a:t>个部门，</a:t>
            </a:r>
            <a:r>
              <a:rPr lang="en-US" altLang="zh-CN" sz="900" dirty="0"/>
              <a:t>35+</a:t>
            </a:r>
            <a:r>
              <a:rPr lang="zh-CN" altLang="en-US" sz="900" dirty="0"/>
              <a:t>下游系统</a:t>
            </a:r>
          </a:p>
          <a:p>
            <a:pPr>
              <a:lnSpc>
                <a:spcPct val="110000"/>
              </a:lnSpc>
              <a:buFontTx/>
              <a:buChar char="•"/>
            </a:pPr>
            <a:r>
              <a:rPr lang="en-US" altLang="zh-CN" sz="900" dirty="0"/>
              <a:t>8700+</a:t>
            </a:r>
            <a:r>
              <a:rPr lang="zh-CN" altLang="en-US" sz="900" dirty="0"/>
              <a:t>文件</a:t>
            </a:r>
            <a:r>
              <a:rPr lang="en-US" altLang="zh-CN" sz="900" dirty="0"/>
              <a:t>/</a:t>
            </a:r>
            <a:r>
              <a:rPr lang="zh-CN" altLang="en-US" sz="900" dirty="0"/>
              <a:t>月</a:t>
            </a:r>
          </a:p>
        </p:txBody>
      </p:sp>
      <p:sp>
        <p:nvSpPr>
          <p:cNvPr id="442" name="AutoShape 11"/>
          <p:cNvSpPr>
            <a:spLocks noChangeArrowheads="1"/>
          </p:cNvSpPr>
          <p:nvPr/>
        </p:nvSpPr>
        <p:spPr bwMode="auto">
          <a:xfrm>
            <a:off x="6191250" y="1036638"/>
            <a:ext cx="1584325" cy="647700"/>
          </a:xfrm>
          <a:prstGeom prst="wedgeRoundRectCallout">
            <a:avLst>
              <a:gd name="adj1" fmla="val 49097"/>
              <a:gd name="adj2" fmla="val 291667"/>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buFontTx/>
              <a:buChar char="•"/>
            </a:pPr>
            <a:r>
              <a:rPr lang="en-US" altLang="zh-CN" sz="900" dirty="0"/>
              <a:t>12</a:t>
            </a:r>
            <a:r>
              <a:rPr lang="zh-CN" altLang="en-US" sz="900" dirty="0"/>
              <a:t>个业务部门，</a:t>
            </a:r>
            <a:r>
              <a:rPr lang="en-US" altLang="zh-CN" sz="900" dirty="0"/>
              <a:t>400+</a:t>
            </a:r>
            <a:r>
              <a:rPr lang="zh-CN" altLang="en-US" sz="900" dirty="0"/>
              <a:t>用户</a:t>
            </a:r>
          </a:p>
          <a:p>
            <a:pPr>
              <a:lnSpc>
                <a:spcPct val="110000"/>
              </a:lnSpc>
              <a:buFontTx/>
              <a:buChar char="•"/>
            </a:pPr>
            <a:r>
              <a:rPr lang="en-US" altLang="zh-CN" sz="900" dirty="0"/>
              <a:t>170+</a:t>
            </a:r>
            <a:r>
              <a:rPr lang="zh-CN" altLang="en-US" sz="900" dirty="0"/>
              <a:t>火热温应用</a:t>
            </a:r>
          </a:p>
          <a:p>
            <a:pPr>
              <a:lnSpc>
                <a:spcPct val="110000"/>
              </a:lnSpc>
              <a:buFontTx/>
              <a:buChar char="•"/>
            </a:pPr>
            <a:r>
              <a:rPr lang="en-US" altLang="zh-CN" sz="900" dirty="0"/>
              <a:t>2200+</a:t>
            </a:r>
            <a:r>
              <a:rPr lang="zh-CN" altLang="en-US" sz="900" dirty="0"/>
              <a:t>访问次数</a:t>
            </a:r>
            <a:r>
              <a:rPr lang="en-US" altLang="zh-CN" sz="900" dirty="0"/>
              <a:t>/</a:t>
            </a:r>
            <a:r>
              <a:rPr lang="zh-CN" altLang="en-US" sz="900" dirty="0"/>
              <a:t>月</a:t>
            </a:r>
          </a:p>
        </p:txBody>
      </p:sp>
      <p:sp>
        <p:nvSpPr>
          <p:cNvPr id="443" name="AutoShape 11"/>
          <p:cNvSpPr>
            <a:spLocks noChangeArrowheads="1"/>
          </p:cNvSpPr>
          <p:nvPr/>
        </p:nvSpPr>
        <p:spPr bwMode="auto">
          <a:xfrm>
            <a:off x="5038725" y="1036638"/>
            <a:ext cx="1081088" cy="647700"/>
          </a:xfrm>
          <a:prstGeom prst="wedgeRoundRectCallout">
            <a:avLst>
              <a:gd name="adj1" fmla="val 101394"/>
              <a:gd name="adj2" fmla="val 558333"/>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pPr>
              <a:lnSpc>
                <a:spcPct val="110000"/>
              </a:lnSpc>
              <a:buFontTx/>
              <a:buChar char="•"/>
            </a:pPr>
            <a:r>
              <a:rPr lang="en-US" altLang="zh-CN" sz="900" dirty="0"/>
              <a:t>30+</a:t>
            </a:r>
            <a:r>
              <a:rPr lang="zh-CN" altLang="en-US" sz="900" dirty="0"/>
              <a:t>知识用户</a:t>
            </a:r>
          </a:p>
          <a:p>
            <a:pPr>
              <a:lnSpc>
                <a:spcPct val="110000"/>
              </a:lnSpc>
              <a:buFontTx/>
              <a:buChar char="•"/>
            </a:pPr>
            <a:r>
              <a:rPr lang="en-US" altLang="zh-CN" sz="900" dirty="0"/>
              <a:t>100+</a:t>
            </a:r>
            <a:r>
              <a:rPr lang="zh-CN" altLang="en-US" sz="900" dirty="0"/>
              <a:t>高端分析查询</a:t>
            </a:r>
            <a:r>
              <a:rPr lang="en-US" altLang="zh-CN" sz="900" dirty="0"/>
              <a:t>/</a:t>
            </a:r>
            <a:r>
              <a:rPr lang="zh-CN" altLang="en-US" sz="900" dirty="0"/>
              <a:t>年</a:t>
            </a:r>
          </a:p>
        </p:txBody>
      </p:sp>
    </p:spTree>
    <p:extLst>
      <p:ext uri="{BB962C8B-B14F-4D97-AF65-F5344CB8AC3E}">
        <p14:creationId xmlns:p14="http://schemas.microsoft.com/office/powerpoint/2010/main" val="335195957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blinds(horizontal)">
                                      <p:cBhvr>
                                        <p:cTn id="7" dur="5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8"/>
                                        </p:tgtEl>
                                        <p:attrNameLst>
                                          <p:attrName>style.visibility</p:attrName>
                                        </p:attrNameLst>
                                      </p:cBhvr>
                                      <p:to>
                                        <p:strVal val="visible"/>
                                      </p:to>
                                    </p:set>
                                    <p:animEffect transition="in" filter="blinds(horizontal)">
                                      <p:cBhvr>
                                        <p:cTn id="12" dur="500"/>
                                        <p:tgtEl>
                                          <p:spTgt spid="4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9"/>
                                        </p:tgtEl>
                                        <p:attrNameLst>
                                          <p:attrName>style.visibility</p:attrName>
                                        </p:attrNameLst>
                                      </p:cBhvr>
                                      <p:to>
                                        <p:strVal val="visible"/>
                                      </p:to>
                                    </p:set>
                                    <p:animEffect transition="in" filter="blinds(horizontal)">
                                      <p:cBhvr>
                                        <p:cTn id="17" dur="500"/>
                                        <p:tgtEl>
                                          <p:spTgt spid="4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0"/>
                                        </p:tgtEl>
                                        <p:attrNameLst>
                                          <p:attrName>style.visibility</p:attrName>
                                        </p:attrNameLst>
                                      </p:cBhvr>
                                      <p:to>
                                        <p:strVal val="visible"/>
                                      </p:to>
                                    </p:set>
                                    <p:animEffect transition="in" filter="blinds(horizontal)">
                                      <p:cBhvr>
                                        <p:cTn id="22" dur="500"/>
                                        <p:tgtEl>
                                          <p:spTgt spid="4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41"/>
                                        </p:tgtEl>
                                        <p:attrNameLst>
                                          <p:attrName>style.visibility</p:attrName>
                                        </p:attrNameLst>
                                      </p:cBhvr>
                                      <p:to>
                                        <p:strVal val="visible"/>
                                      </p:to>
                                    </p:set>
                                    <p:animEffect transition="in" filter="blinds(horizontal)">
                                      <p:cBhvr>
                                        <p:cTn id="27" dur="500"/>
                                        <p:tgtEl>
                                          <p:spTgt spid="44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42"/>
                                        </p:tgtEl>
                                        <p:attrNameLst>
                                          <p:attrName>style.visibility</p:attrName>
                                        </p:attrNameLst>
                                      </p:cBhvr>
                                      <p:to>
                                        <p:strVal val="visible"/>
                                      </p:to>
                                    </p:set>
                                    <p:animEffect transition="in" filter="blinds(horizontal)">
                                      <p:cBhvr>
                                        <p:cTn id="32" dur="500"/>
                                        <p:tgtEl>
                                          <p:spTgt spid="44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43"/>
                                        </p:tgtEl>
                                        <p:attrNameLst>
                                          <p:attrName>style.visibility</p:attrName>
                                        </p:attrNameLst>
                                      </p:cBhvr>
                                      <p:to>
                                        <p:strVal val="visible"/>
                                      </p:to>
                                    </p:set>
                                    <p:animEffect transition="in" filter="blinds(horizontal)">
                                      <p:cBhvr>
                                        <p:cTn id="37"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animBg="1" autoUpdateAnimBg="0"/>
      <p:bldP spid="438" grpId="0" animBg="1" autoUpdateAnimBg="0"/>
      <p:bldP spid="439" grpId="0" animBg="1" autoUpdateAnimBg="0"/>
      <p:bldP spid="440" grpId="0" animBg="1" autoUpdateAnimBg="0"/>
      <p:bldP spid="441" grpId="0" animBg="1" autoUpdateAnimBg="0"/>
      <p:bldP spid="442" grpId="0" animBg="1" autoUpdateAnimBg="0"/>
      <p:bldP spid="443"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bwMode="auto">
          <a:xfrm>
            <a:off x="0" y="0"/>
            <a:ext cx="493204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仓库现状</a:t>
            </a:r>
            <a:r>
              <a:rPr lang="en-US" altLang="zh-CN"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a:t>
            </a:r>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空间情况</a:t>
            </a:r>
          </a:p>
        </p:txBody>
      </p:sp>
      <p:sp>
        <p:nvSpPr>
          <p:cNvPr id="444" name="AutoShape 28"/>
          <p:cNvSpPr>
            <a:spLocks noChangeArrowheads="1"/>
          </p:cNvSpPr>
          <p:nvPr/>
        </p:nvSpPr>
        <p:spPr bwMode="auto">
          <a:xfrm>
            <a:off x="1368424" y="2149038"/>
            <a:ext cx="3603625" cy="307975"/>
          </a:xfrm>
          <a:prstGeom prst="homePlate">
            <a:avLst>
              <a:gd name="adj" fmla="val 28375"/>
            </a:avLst>
          </a:prstGeom>
          <a:solidFill>
            <a:srgbClr val="005E8A"/>
          </a:solidFill>
          <a:ln>
            <a:noFill/>
          </a:ln>
          <a:effectLst>
            <a:outerShdw dist="35921" dir="2700000" algn="ctr" rotWithShape="0">
              <a:srgbClr val="A10007"/>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fontAlgn="auto">
              <a:spcBef>
                <a:spcPts val="0"/>
              </a:spcBef>
              <a:spcAft>
                <a:spcPts val="0"/>
              </a:spcAft>
              <a:defRPr/>
            </a:pPr>
            <a:endParaRPr lang="zh-CN" altLang="en-US" sz="2000" kern="0">
              <a:solidFill>
                <a:sysClr val="windowText" lastClr="000000"/>
              </a:solidFill>
              <a:latin typeface="微软雅黑" pitchFamily="34" charset="-122"/>
              <a:ea typeface="微软雅黑" pitchFamily="34" charset="-122"/>
            </a:endParaRPr>
          </a:p>
        </p:txBody>
      </p:sp>
      <p:sp>
        <p:nvSpPr>
          <p:cNvPr id="445" name="Text Box 29"/>
          <p:cNvSpPr txBox="1">
            <a:spLocks noChangeArrowheads="1"/>
          </p:cNvSpPr>
          <p:nvPr/>
        </p:nvSpPr>
        <p:spPr bwMode="auto">
          <a:xfrm>
            <a:off x="1508124" y="2191901"/>
            <a:ext cx="3284538"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sz="2200">
                <a:solidFill>
                  <a:schemeClr val="tx1"/>
                </a:solidFill>
                <a:latin typeface="Verdana" pitchFamily="34" charset="0"/>
                <a:ea typeface="华文细黑" pitchFamily="2" charset="-122"/>
              </a:defRPr>
            </a:lvl1pPr>
            <a:lvl2pPr marL="742950" indent="-285750">
              <a:defRPr sz="2200">
                <a:solidFill>
                  <a:schemeClr val="tx1"/>
                </a:solidFill>
                <a:latin typeface="Verdana" pitchFamily="34" charset="0"/>
                <a:ea typeface="华文细黑" pitchFamily="2" charset="-122"/>
              </a:defRPr>
            </a:lvl2pPr>
            <a:lvl3pPr marL="1143000" indent="-228600">
              <a:defRPr sz="2200">
                <a:solidFill>
                  <a:schemeClr val="tx1"/>
                </a:solidFill>
                <a:latin typeface="Verdana" pitchFamily="34" charset="0"/>
                <a:ea typeface="华文细黑" pitchFamily="2" charset="-122"/>
              </a:defRPr>
            </a:lvl3pPr>
            <a:lvl4pPr marL="1600200" indent="-228600">
              <a:defRPr sz="2200">
                <a:solidFill>
                  <a:schemeClr val="tx1"/>
                </a:solidFill>
                <a:latin typeface="Verdana" pitchFamily="34" charset="0"/>
                <a:ea typeface="华文细黑" pitchFamily="2" charset="-122"/>
              </a:defRPr>
            </a:lvl4pPr>
            <a:lvl5pPr marL="2057400" indent="-228600">
              <a:defRPr sz="2200">
                <a:solidFill>
                  <a:schemeClr val="tx1"/>
                </a:solidFill>
                <a:latin typeface="Verdana" pitchFamily="34" charset="0"/>
                <a:ea typeface="华文细黑" pitchFamily="2" charset="-122"/>
              </a:defRPr>
            </a:lvl5pPr>
            <a:lvl6pPr marL="2514600" indent="-228600" eaLnBrk="0" fontAlgn="base" hangingPunct="0">
              <a:spcBef>
                <a:spcPct val="0"/>
              </a:spcBef>
              <a:spcAft>
                <a:spcPct val="0"/>
              </a:spcAft>
              <a:defRPr sz="2200">
                <a:solidFill>
                  <a:schemeClr val="tx1"/>
                </a:solidFill>
                <a:latin typeface="Verdana" pitchFamily="34" charset="0"/>
                <a:ea typeface="华文细黑" pitchFamily="2" charset="-122"/>
              </a:defRPr>
            </a:lvl6pPr>
            <a:lvl7pPr marL="2971800" indent="-228600" eaLnBrk="0" fontAlgn="base" hangingPunct="0">
              <a:spcBef>
                <a:spcPct val="0"/>
              </a:spcBef>
              <a:spcAft>
                <a:spcPct val="0"/>
              </a:spcAft>
              <a:defRPr sz="2200">
                <a:solidFill>
                  <a:schemeClr val="tx1"/>
                </a:solidFill>
                <a:latin typeface="Verdana" pitchFamily="34" charset="0"/>
                <a:ea typeface="华文细黑" pitchFamily="2" charset="-122"/>
              </a:defRPr>
            </a:lvl7pPr>
            <a:lvl8pPr marL="3429000" indent="-228600" eaLnBrk="0" fontAlgn="base" hangingPunct="0">
              <a:spcBef>
                <a:spcPct val="0"/>
              </a:spcBef>
              <a:spcAft>
                <a:spcPct val="0"/>
              </a:spcAft>
              <a:defRPr sz="2200">
                <a:solidFill>
                  <a:schemeClr val="tx1"/>
                </a:solidFill>
                <a:latin typeface="Verdana" pitchFamily="34" charset="0"/>
                <a:ea typeface="华文细黑" pitchFamily="2" charset="-122"/>
              </a:defRPr>
            </a:lvl8pPr>
            <a:lvl9pPr marL="3886200" indent="-228600" eaLnBrk="0" fontAlgn="base" hangingPunct="0">
              <a:spcBef>
                <a:spcPct val="0"/>
              </a:spcBef>
              <a:spcAft>
                <a:spcPct val="0"/>
              </a:spcAft>
              <a:defRPr sz="2200">
                <a:solidFill>
                  <a:schemeClr val="tx1"/>
                </a:solidFill>
                <a:latin typeface="Verdana" pitchFamily="34" charset="0"/>
                <a:ea typeface="华文细黑" pitchFamily="2" charset="-122"/>
              </a:defRPr>
            </a:lvl9pPr>
          </a:lstStyle>
          <a:p>
            <a:pPr algn="ctr" fontAlgn="auto">
              <a:spcBef>
                <a:spcPts val="0"/>
              </a:spcBef>
              <a:spcAft>
                <a:spcPts val="0"/>
              </a:spcAft>
              <a:defRPr/>
            </a:pPr>
            <a:r>
              <a:rPr kumimoji="1" lang="zh-CN" altLang="en-US" sz="1600" b="1" kern="0" dirty="0" smtClean="0">
                <a:solidFill>
                  <a:srgbClr val="FFFFFF"/>
                </a:solidFill>
                <a:latin typeface="微软雅黑" pitchFamily="34" charset="-122"/>
                <a:ea typeface="微软雅黑" pitchFamily="34" charset="-122"/>
              </a:rPr>
              <a:t>主系统（</a:t>
            </a:r>
            <a:r>
              <a:rPr kumimoji="1" lang="en-US" altLang="zh-CN" sz="1600" b="1" kern="0" dirty="0" smtClean="0">
                <a:solidFill>
                  <a:srgbClr val="FFFFFF"/>
                </a:solidFill>
                <a:latin typeface="微软雅黑" pitchFamily="34" charset="-122"/>
                <a:ea typeface="微软雅黑" pitchFamily="34" charset="-122"/>
              </a:rPr>
              <a:t>LJZ</a:t>
            </a:r>
            <a:r>
              <a:rPr kumimoji="1" lang="zh-CN" altLang="en-US" sz="1600" b="1" kern="0" dirty="0" smtClean="0">
                <a:solidFill>
                  <a:srgbClr val="FFFFFF"/>
                </a:solidFill>
                <a:latin typeface="微软雅黑" pitchFamily="34" charset="-122"/>
                <a:ea typeface="微软雅黑" pitchFamily="34" charset="-122"/>
              </a:rPr>
              <a:t>）</a:t>
            </a:r>
          </a:p>
        </p:txBody>
      </p:sp>
      <p:sp>
        <p:nvSpPr>
          <p:cNvPr id="446" name="AutoShape 30"/>
          <p:cNvSpPr>
            <a:spLocks noChangeArrowheads="1"/>
          </p:cNvSpPr>
          <p:nvPr/>
        </p:nvSpPr>
        <p:spPr bwMode="auto">
          <a:xfrm>
            <a:off x="4970462" y="2149038"/>
            <a:ext cx="3922712" cy="307975"/>
          </a:xfrm>
          <a:prstGeom prst="chevron">
            <a:avLst>
              <a:gd name="adj" fmla="val 32603"/>
            </a:avLst>
          </a:prstGeom>
          <a:solidFill>
            <a:srgbClr val="005E8A"/>
          </a:solidFill>
          <a:ln>
            <a:noFill/>
          </a:ln>
          <a:effectLst>
            <a:outerShdw dist="35921" dir="2700000" algn="ctr" rotWithShape="0">
              <a:srgbClr val="A10007"/>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fontAlgn="auto">
              <a:spcBef>
                <a:spcPts val="0"/>
              </a:spcBef>
              <a:spcAft>
                <a:spcPts val="0"/>
              </a:spcAft>
              <a:defRPr/>
            </a:pPr>
            <a:endParaRPr lang="zh-CN" altLang="en-US" sz="2000" kern="0">
              <a:solidFill>
                <a:sysClr val="windowText" lastClr="000000"/>
              </a:solidFill>
              <a:latin typeface="微软雅黑" pitchFamily="34" charset="-122"/>
              <a:ea typeface="微软雅黑" pitchFamily="34" charset="-122"/>
            </a:endParaRPr>
          </a:p>
        </p:txBody>
      </p:sp>
      <p:sp>
        <p:nvSpPr>
          <p:cNvPr id="447" name="Text Box 31"/>
          <p:cNvSpPr txBox="1">
            <a:spLocks noChangeArrowheads="1"/>
          </p:cNvSpPr>
          <p:nvPr/>
        </p:nvSpPr>
        <p:spPr bwMode="auto">
          <a:xfrm>
            <a:off x="5432424" y="2182376"/>
            <a:ext cx="3049588"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sz="2200">
                <a:solidFill>
                  <a:schemeClr val="tx1"/>
                </a:solidFill>
                <a:latin typeface="Verdana" pitchFamily="34" charset="0"/>
                <a:ea typeface="华文细黑" pitchFamily="2" charset="-122"/>
              </a:defRPr>
            </a:lvl1pPr>
            <a:lvl2pPr marL="742950" indent="-285750">
              <a:defRPr sz="2200">
                <a:solidFill>
                  <a:schemeClr val="tx1"/>
                </a:solidFill>
                <a:latin typeface="Verdana" pitchFamily="34" charset="0"/>
                <a:ea typeface="华文细黑" pitchFamily="2" charset="-122"/>
              </a:defRPr>
            </a:lvl2pPr>
            <a:lvl3pPr marL="1143000" indent="-228600">
              <a:defRPr sz="2200">
                <a:solidFill>
                  <a:schemeClr val="tx1"/>
                </a:solidFill>
                <a:latin typeface="Verdana" pitchFamily="34" charset="0"/>
                <a:ea typeface="华文细黑" pitchFamily="2" charset="-122"/>
              </a:defRPr>
            </a:lvl3pPr>
            <a:lvl4pPr marL="1600200" indent="-228600">
              <a:defRPr sz="2200">
                <a:solidFill>
                  <a:schemeClr val="tx1"/>
                </a:solidFill>
                <a:latin typeface="Verdana" pitchFamily="34" charset="0"/>
                <a:ea typeface="华文细黑" pitchFamily="2" charset="-122"/>
              </a:defRPr>
            </a:lvl4pPr>
            <a:lvl5pPr marL="2057400" indent="-228600">
              <a:defRPr sz="2200">
                <a:solidFill>
                  <a:schemeClr val="tx1"/>
                </a:solidFill>
                <a:latin typeface="Verdana" pitchFamily="34" charset="0"/>
                <a:ea typeface="华文细黑" pitchFamily="2" charset="-122"/>
              </a:defRPr>
            </a:lvl5pPr>
            <a:lvl6pPr marL="2514600" indent="-228600" eaLnBrk="0" fontAlgn="base" hangingPunct="0">
              <a:spcBef>
                <a:spcPct val="0"/>
              </a:spcBef>
              <a:spcAft>
                <a:spcPct val="0"/>
              </a:spcAft>
              <a:defRPr sz="2200">
                <a:solidFill>
                  <a:schemeClr val="tx1"/>
                </a:solidFill>
                <a:latin typeface="Verdana" pitchFamily="34" charset="0"/>
                <a:ea typeface="华文细黑" pitchFamily="2" charset="-122"/>
              </a:defRPr>
            </a:lvl6pPr>
            <a:lvl7pPr marL="2971800" indent="-228600" eaLnBrk="0" fontAlgn="base" hangingPunct="0">
              <a:spcBef>
                <a:spcPct val="0"/>
              </a:spcBef>
              <a:spcAft>
                <a:spcPct val="0"/>
              </a:spcAft>
              <a:defRPr sz="2200">
                <a:solidFill>
                  <a:schemeClr val="tx1"/>
                </a:solidFill>
                <a:latin typeface="Verdana" pitchFamily="34" charset="0"/>
                <a:ea typeface="华文细黑" pitchFamily="2" charset="-122"/>
              </a:defRPr>
            </a:lvl7pPr>
            <a:lvl8pPr marL="3429000" indent="-228600" eaLnBrk="0" fontAlgn="base" hangingPunct="0">
              <a:spcBef>
                <a:spcPct val="0"/>
              </a:spcBef>
              <a:spcAft>
                <a:spcPct val="0"/>
              </a:spcAft>
              <a:defRPr sz="2200">
                <a:solidFill>
                  <a:schemeClr val="tx1"/>
                </a:solidFill>
                <a:latin typeface="Verdana" pitchFamily="34" charset="0"/>
                <a:ea typeface="华文细黑" pitchFamily="2" charset="-122"/>
              </a:defRPr>
            </a:lvl8pPr>
            <a:lvl9pPr marL="3886200" indent="-228600" eaLnBrk="0" fontAlgn="base" hangingPunct="0">
              <a:spcBef>
                <a:spcPct val="0"/>
              </a:spcBef>
              <a:spcAft>
                <a:spcPct val="0"/>
              </a:spcAft>
              <a:defRPr sz="2200">
                <a:solidFill>
                  <a:schemeClr val="tx1"/>
                </a:solidFill>
                <a:latin typeface="Verdana" pitchFamily="34" charset="0"/>
                <a:ea typeface="华文细黑" pitchFamily="2" charset="-122"/>
              </a:defRPr>
            </a:lvl9pPr>
          </a:lstStyle>
          <a:p>
            <a:pPr algn="ctr" fontAlgn="auto">
              <a:spcBef>
                <a:spcPts val="0"/>
              </a:spcBef>
              <a:spcAft>
                <a:spcPts val="0"/>
              </a:spcAft>
              <a:defRPr/>
            </a:pPr>
            <a:r>
              <a:rPr kumimoji="1" lang="zh-CN" altLang="en-US" sz="1600" b="1" kern="0" dirty="0" smtClean="0">
                <a:solidFill>
                  <a:srgbClr val="FFFFFF"/>
                </a:solidFill>
                <a:latin typeface="微软雅黑" pitchFamily="34" charset="-122"/>
                <a:ea typeface="微软雅黑" pitchFamily="34" charset="-122"/>
              </a:rPr>
              <a:t>从系统 </a:t>
            </a:r>
            <a:r>
              <a:rPr kumimoji="1" lang="en-US" altLang="zh-CN" sz="1600" b="1" kern="0" dirty="0" smtClean="0">
                <a:solidFill>
                  <a:srgbClr val="FFFFFF"/>
                </a:solidFill>
                <a:latin typeface="微软雅黑" pitchFamily="34" charset="-122"/>
                <a:ea typeface="微软雅黑" pitchFamily="34" charset="-122"/>
              </a:rPr>
              <a:t>(WGQ)</a:t>
            </a:r>
            <a:endParaRPr kumimoji="1" lang="zh-CN" altLang="en-US" sz="1600" b="1" kern="0" dirty="0" smtClean="0">
              <a:solidFill>
                <a:srgbClr val="FFFFFF"/>
              </a:solidFill>
              <a:latin typeface="微软雅黑" pitchFamily="34" charset="-122"/>
              <a:ea typeface="微软雅黑" pitchFamily="34" charset="-122"/>
            </a:endParaRPr>
          </a:p>
        </p:txBody>
      </p:sp>
      <p:grpSp>
        <p:nvGrpSpPr>
          <p:cNvPr id="448" name="Group 32"/>
          <p:cNvGrpSpPr>
            <a:grpSpLocks/>
          </p:cNvGrpSpPr>
          <p:nvPr/>
        </p:nvGrpSpPr>
        <p:grpSpPr bwMode="auto">
          <a:xfrm>
            <a:off x="104774" y="2626876"/>
            <a:ext cx="8788400" cy="758825"/>
            <a:chOff x="80" y="1178"/>
            <a:chExt cx="5536" cy="275"/>
          </a:xfrm>
        </p:grpSpPr>
        <p:sp>
          <p:nvSpPr>
            <p:cNvPr id="449" name="AutoShape 33"/>
            <p:cNvSpPr>
              <a:spLocks noChangeArrowheads="1"/>
            </p:cNvSpPr>
            <p:nvPr/>
          </p:nvSpPr>
          <p:spPr bwMode="auto">
            <a:xfrm>
              <a:off x="80" y="1265"/>
              <a:ext cx="796" cy="100"/>
            </a:xfrm>
            <a:prstGeom prst="homePlate">
              <a:avLst>
                <a:gd name="adj" fmla="val 37870"/>
              </a:avLst>
            </a:prstGeom>
            <a:solidFill>
              <a:srgbClr val="005E8A"/>
            </a:solidFill>
            <a:ln>
              <a:noFill/>
            </a:ln>
            <a:effectLst>
              <a:outerShdw dist="35921" dir="2700000" algn="ctr" rotWithShape="0">
                <a:srgbClr val="DECAA6"/>
              </a:outerShdw>
            </a:effectLst>
            <a:extLst>
              <a:ext uri="{91240B29-F687-4F45-9708-019B960494DF}">
                <a14:hiddenLine xmlns:a14="http://schemas.microsoft.com/office/drawing/2010/main" w="6350">
                  <a:solidFill>
                    <a:schemeClr val="tx2"/>
                  </a:solidFill>
                  <a:miter lim="800000"/>
                  <a:headEnd/>
                  <a:tailEnd/>
                </a14:hiddenLine>
              </a:ext>
            </a:extLst>
          </p:spPr>
          <p:txBody>
            <a:bodyPr lIns="0" tIns="0" rIns="0" bIns="0" anchor="ctr">
              <a:spAutoFit/>
            </a:bodyP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50" name="Text Box 34"/>
            <p:cNvSpPr txBox="1">
              <a:spLocks noChangeArrowheads="1"/>
            </p:cNvSpPr>
            <p:nvPr/>
          </p:nvSpPr>
          <p:spPr bwMode="auto">
            <a:xfrm>
              <a:off x="168" y="1266"/>
              <a:ext cx="619"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200">
                  <a:solidFill>
                    <a:schemeClr val="tx1"/>
                  </a:solidFill>
                  <a:latin typeface="Verdana" pitchFamily="34" charset="0"/>
                  <a:ea typeface="华文细黑" pitchFamily="2" charset="-122"/>
                </a:defRPr>
              </a:lvl1pPr>
              <a:lvl2pPr marL="742950" indent="-285750">
                <a:defRPr sz="2200">
                  <a:solidFill>
                    <a:schemeClr val="tx1"/>
                  </a:solidFill>
                  <a:latin typeface="Verdana" pitchFamily="34" charset="0"/>
                  <a:ea typeface="华文细黑" pitchFamily="2" charset="-122"/>
                </a:defRPr>
              </a:lvl2pPr>
              <a:lvl3pPr marL="1143000" indent="-228600">
                <a:defRPr sz="2200">
                  <a:solidFill>
                    <a:schemeClr val="tx1"/>
                  </a:solidFill>
                  <a:latin typeface="Verdana" pitchFamily="34" charset="0"/>
                  <a:ea typeface="华文细黑" pitchFamily="2" charset="-122"/>
                </a:defRPr>
              </a:lvl3pPr>
              <a:lvl4pPr marL="1600200" indent="-228600">
                <a:defRPr sz="2200">
                  <a:solidFill>
                    <a:schemeClr val="tx1"/>
                  </a:solidFill>
                  <a:latin typeface="Verdana" pitchFamily="34" charset="0"/>
                  <a:ea typeface="华文细黑" pitchFamily="2" charset="-122"/>
                </a:defRPr>
              </a:lvl4pPr>
              <a:lvl5pPr marL="2057400" indent="-228600">
                <a:defRPr sz="2200">
                  <a:solidFill>
                    <a:schemeClr val="tx1"/>
                  </a:solidFill>
                  <a:latin typeface="Verdana" pitchFamily="34" charset="0"/>
                  <a:ea typeface="华文细黑" pitchFamily="2" charset="-122"/>
                </a:defRPr>
              </a:lvl5pPr>
              <a:lvl6pPr marL="2514600" indent="-228600" eaLnBrk="0" fontAlgn="base" hangingPunct="0">
                <a:spcBef>
                  <a:spcPct val="0"/>
                </a:spcBef>
                <a:spcAft>
                  <a:spcPct val="0"/>
                </a:spcAft>
                <a:defRPr sz="2200">
                  <a:solidFill>
                    <a:schemeClr val="tx1"/>
                  </a:solidFill>
                  <a:latin typeface="Verdana" pitchFamily="34" charset="0"/>
                  <a:ea typeface="华文细黑" pitchFamily="2" charset="-122"/>
                </a:defRPr>
              </a:lvl6pPr>
              <a:lvl7pPr marL="2971800" indent="-228600" eaLnBrk="0" fontAlgn="base" hangingPunct="0">
                <a:spcBef>
                  <a:spcPct val="0"/>
                </a:spcBef>
                <a:spcAft>
                  <a:spcPct val="0"/>
                </a:spcAft>
                <a:defRPr sz="2200">
                  <a:solidFill>
                    <a:schemeClr val="tx1"/>
                  </a:solidFill>
                  <a:latin typeface="Verdana" pitchFamily="34" charset="0"/>
                  <a:ea typeface="华文细黑" pitchFamily="2" charset="-122"/>
                </a:defRPr>
              </a:lvl7pPr>
              <a:lvl8pPr marL="3429000" indent="-228600" eaLnBrk="0" fontAlgn="base" hangingPunct="0">
                <a:spcBef>
                  <a:spcPct val="0"/>
                </a:spcBef>
                <a:spcAft>
                  <a:spcPct val="0"/>
                </a:spcAft>
                <a:defRPr sz="2200">
                  <a:solidFill>
                    <a:schemeClr val="tx1"/>
                  </a:solidFill>
                  <a:latin typeface="Verdana" pitchFamily="34" charset="0"/>
                  <a:ea typeface="华文细黑" pitchFamily="2" charset="-122"/>
                </a:defRPr>
              </a:lvl8pPr>
              <a:lvl9pPr marL="3886200" indent="-228600" eaLnBrk="0" fontAlgn="base" hangingPunct="0">
                <a:spcBef>
                  <a:spcPct val="0"/>
                </a:spcBef>
                <a:spcAft>
                  <a:spcPct val="0"/>
                </a:spcAft>
                <a:defRPr sz="2200">
                  <a:solidFill>
                    <a:schemeClr val="tx1"/>
                  </a:solidFill>
                  <a:latin typeface="Verdana" pitchFamily="34" charset="0"/>
                  <a:ea typeface="华文细黑" pitchFamily="2" charset="-122"/>
                </a:defRPr>
              </a:lvl9pPr>
            </a:lstStyle>
            <a:p>
              <a:pPr fontAlgn="auto">
                <a:spcBef>
                  <a:spcPts val="0"/>
                </a:spcBef>
                <a:spcAft>
                  <a:spcPts val="0"/>
                </a:spcAft>
                <a:defRPr/>
              </a:pPr>
              <a:r>
                <a:rPr lang="zh-CN" altLang="en-US" sz="1400" b="1" kern="0" smtClean="0">
                  <a:solidFill>
                    <a:srgbClr val="FFFFFF"/>
                  </a:solidFill>
                  <a:latin typeface="微软雅黑" pitchFamily="34" charset="-122"/>
                  <a:ea typeface="微软雅黑" pitchFamily="34" charset="-122"/>
                </a:rPr>
                <a:t>节点	</a:t>
              </a:r>
            </a:p>
          </p:txBody>
        </p:sp>
        <p:sp>
          <p:nvSpPr>
            <p:cNvPr id="451" name="Freeform 35"/>
            <p:cNvSpPr>
              <a:spLocks/>
            </p:cNvSpPr>
            <p:nvPr/>
          </p:nvSpPr>
          <p:spPr bwMode="auto">
            <a:xfrm>
              <a:off x="838" y="1178"/>
              <a:ext cx="2311" cy="275"/>
            </a:xfrm>
            <a:custGeom>
              <a:avLst/>
              <a:gdLst>
                <a:gd name="T0" fmla="*/ 2311 w 2311"/>
                <a:gd name="T1" fmla="*/ 0 h 415"/>
                <a:gd name="T2" fmla="*/ 0 w 2311"/>
                <a:gd name="T3" fmla="*/ 0 h 415"/>
                <a:gd name="T4" fmla="*/ 102 w 2311"/>
                <a:gd name="T5" fmla="*/ 89 h 415"/>
                <a:gd name="T6" fmla="*/ 0 w 2311"/>
                <a:gd name="T7" fmla="*/ 182 h 415"/>
                <a:gd name="T8" fmla="*/ 2311 w 2311"/>
                <a:gd name="T9" fmla="*/ 182 h 415"/>
                <a:gd name="T10" fmla="*/ 2311 w 2311"/>
                <a:gd name="T11" fmla="*/ 0 h 4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1" h="415">
                  <a:moveTo>
                    <a:pt x="2311" y="0"/>
                  </a:moveTo>
                  <a:lnTo>
                    <a:pt x="0" y="0"/>
                  </a:lnTo>
                  <a:lnTo>
                    <a:pt x="102" y="203"/>
                  </a:lnTo>
                  <a:lnTo>
                    <a:pt x="0" y="415"/>
                  </a:lnTo>
                  <a:lnTo>
                    <a:pt x="2311" y="415"/>
                  </a:lnTo>
                  <a:lnTo>
                    <a:pt x="2311" y="0"/>
                  </a:lnTo>
                </a:path>
              </a:pathLst>
            </a:custGeom>
            <a:noFill/>
            <a:ln w="6350" cmpd="sng">
              <a:solidFill>
                <a:srgbClr val="000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52" name="Rectangle 36"/>
            <p:cNvSpPr>
              <a:spLocks noChangeArrowheads="1"/>
            </p:cNvSpPr>
            <p:nvPr/>
          </p:nvSpPr>
          <p:spPr bwMode="auto">
            <a:xfrm>
              <a:off x="953" y="1257"/>
              <a:ext cx="2001" cy="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266700" fontAlgn="auto">
                <a:spcBef>
                  <a:spcPct val="20000"/>
                </a:spcBef>
                <a:spcAft>
                  <a:spcPts val="0"/>
                </a:spcAft>
                <a:buClr>
                  <a:srgbClr val="FF9900"/>
                </a:buClr>
                <a:buFontTx/>
                <a:buChar char="&gt;"/>
                <a:tabLst>
                  <a:tab pos="8521700" algn="r"/>
                </a:tabLst>
                <a:defRPr/>
              </a:pPr>
              <a:r>
                <a:rPr lang="de-DE" altLang="zh-CN" sz="1600" kern="0" dirty="0" smtClean="0">
                  <a:solidFill>
                    <a:sysClr val="windowText" lastClr="000000"/>
                  </a:solidFill>
                  <a:latin typeface="微软雅黑" pitchFamily="34" charset="-122"/>
                  <a:ea typeface="微软雅黑" pitchFamily="34" charset="-122"/>
                </a:rPr>
                <a:t>3*5555</a:t>
              </a:r>
              <a:endParaRPr lang="de-DE" altLang="zh-CN" sz="1600" kern="0" dirty="0">
                <a:solidFill>
                  <a:sysClr val="windowText" lastClr="000000"/>
                </a:solidFill>
                <a:latin typeface="微软雅黑" pitchFamily="34" charset="-122"/>
                <a:ea typeface="微软雅黑" pitchFamily="34" charset="-122"/>
              </a:endParaRPr>
            </a:p>
          </p:txBody>
        </p:sp>
        <p:sp>
          <p:nvSpPr>
            <p:cNvPr id="453" name="Rectangle 37"/>
            <p:cNvSpPr>
              <a:spLocks noChangeArrowheads="1"/>
            </p:cNvSpPr>
            <p:nvPr/>
          </p:nvSpPr>
          <p:spPr bwMode="auto">
            <a:xfrm>
              <a:off x="3221" y="1178"/>
              <a:ext cx="2395" cy="275"/>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54" name="Rectangle 38"/>
            <p:cNvSpPr>
              <a:spLocks noChangeArrowheads="1"/>
            </p:cNvSpPr>
            <p:nvPr/>
          </p:nvSpPr>
          <p:spPr bwMode="auto">
            <a:xfrm>
              <a:off x="3266" y="1257"/>
              <a:ext cx="2001" cy="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266700" fontAlgn="auto">
                <a:spcBef>
                  <a:spcPct val="20000"/>
                </a:spcBef>
                <a:spcAft>
                  <a:spcPts val="0"/>
                </a:spcAft>
                <a:buClr>
                  <a:srgbClr val="FF9900"/>
                </a:buClr>
                <a:buFontTx/>
                <a:buChar char="&gt;"/>
                <a:tabLst>
                  <a:tab pos="8521700" algn="r"/>
                </a:tabLst>
                <a:defRPr/>
              </a:pPr>
              <a:r>
                <a:rPr lang="de-DE" altLang="zh-CN" sz="1600" kern="0" dirty="0" smtClean="0">
                  <a:solidFill>
                    <a:sysClr val="windowText" lastClr="000000"/>
                  </a:solidFill>
                  <a:latin typeface="微软雅黑" pitchFamily="34" charset="-122"/>
                  <a:ea typeface="微软雅黑" pitchFamily="34" charset="-122"/>
                </a:rPr>
                <a:t>3*5500</a:t>
              </a:r>
              <a:endParaRPr lang="de-DE" altLang="zh-CN" sz="1600" kern="0" dirty="0">
                <a:solidFill>
                  <a:sysClr val="windowText" lastClr="000000"/>
                </a:solidFill>
                <a:latin typeface="微软雅黑" pitchFamily="34" charset="-122"/>
                <a:ea typeface="微软雅黑" pitchFamily="34" charset="-122"/>
              </a:endParaRPr>
            </a:p>
          </p:txBody>
        </p:sp>
      </p:grpSp>
      <p:grpSp>
        <p:nvGrpSpPr>
          <p:cNvPr id="455" name="Group 39"/>
          <p:cNvGrpSpPr>
            <a:grpSpLocks/>
          </p:cNvGrpSpPr>
          <p:nvPr/>
        </p:nvGrpSpPr>
        <p:grpSpPr bwMode="auto">
          <a:xfrm>
            <a:off x="104774" y="3479363"/>
            <a:ext cx="8788400" cy="758825"/>
            <a:chOff x="80" y="1528"/>
            <a:chExt cx="5536" cy="275"/>
          </a:xfrm>
        </p:grpSpPr>
        <p:sp>
          <p:nvSpPr>
            <p:cNvPr id="456" name="AutoShape 40"/>
            <p:cNvSpPr>
              <a:spLocks noChangeArrowheads="1"/>
            </p:cNvSpPr>
            <p:nvPr/>
          </p:nvSpPr>
          <p:spPr bwMode="auto">
            <a:xfrm>
              <a:off x="80" y="1615"/>
              <a:ext cx="796" cy="100"/>
            </a:xfrm>
            <a:prstGeom prst="homePlate">
              <a:avLst>
                <a:gd name="adj" fmla="val 37870"/>
              </a:avLst>
            </a:prstGeom>
            <a:solidFill>
              <a:srgbClr val="005E8A"/>
            </a:solidFill>
            <a:ln>
              <a:noFill/>
            </a:ln>
            <a:effectLst>
              <a:outerShdw dist="35921" dir="2700000" algn="ctr" rotWithShape="0">
                <a:srgbClr val="DECAA6"/>
              </a:outerShdw>
            </a:effectLst>
            <a:extLst>
              <a:ext uri="{91240B29-F687-4F45-9708-019B960494DF}">
                <a14:hiddenLine xmlns:a14="http://schemas.microsoft.com/office/drawing/2010/main" w="6350">
                  <a:solidFill>
                    <a:schemeClr val="tx2"/>
                  </a:solidFill>
                  <a:miter lim="800000"/>
                  <a:headEnd/>
                  <a:tailEnd/>
                </a14:hiddenLine>
              </a:ext>
            </a:extLst>
          </p:spPr>
          <p:txBody>
            <a:bodyPr lIns="0" tIns="0" rIns="0" bIns="0" anchor="ctr">
              <a:spAutoFit/>
            </a:bodyP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57" name="Text Box 41"/>
            <p:cNvSpPr txBox="1">
              <a:spLocks noChangeArrowheads="1"/>
            </p:cNvSpPr>
            <p:nvPr/>
          </p:nvSpPr>
          <p:spPr bwMode="auto">
            <a:xfrm>
              <a:off x="168" y="1628"/>
              <a:ext cx="619"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200">
                  <a:solidFill>
                    <a:schemeClr val="tx1"/>
                  </a:solidFill>
                  <a:latin typeface="Verdana" pitchFamily="34" charset="0"/>
                  <a:ea typeface="华文细黑" pitchFamily="2" charset="-122"/>
                </a:defRPr>
              </a:lvl1pPr>
              <a:lvl2pPr marL="742950" indent="-285750">
                <a:defRPr sz="2200">
                  <a:solidFill>
                    <a:schemeClr val="tx1"/>
                  </a:solidFill>
                  <a:latin typeface="Verdana" pitchFamily="34" charset="0"/>
                  <a:ea typeface="华文细黑" pitchFamily="2" charset="-122"/>
                </a:defRPr>
              </a:lvl2pPr>
              <a:lvl3pPr marL="1143000" indent="-228600">
                <a:defRPr sz="2200">
                  <a:solidFill>
                    <a:schemeClr val="tx1"/>
                  </a:solidFill>
                  <a:latin typeface="Verdana" pitchFamily="34" charset="0"/>
                  <a:ea typeface="华文细黑" pitchFamily="2" charset="-122"/>
                </a:defRPr>
              </a:lvl3pPr>
              <a:lvl4pPr marL="1600200" indent="-228600">
                <a:defRPr sz="2200">
                  <a:solidFill>
                    <a:schemeClr val="tx1"/>
                  </a:solidFill>
                  <a:latin typeface="Verdana" pitchFamily="34" charset="0"/>
                  <a:ea typeface="华文细黑" pitchFamily="2" charset="-122"/>
                </a:defRPr>
              </a:lvl4pPr>
              <a:lvl5pPr marL="2057400" indent="-228600">
                <a:defRPr sz="2200">
                  <a:solidFill>
                    <a:schemeClr val="tx1"/>
                  </a:solidFill>
                  <a:latin typeface="Verdana" pitchFamily="34" charset="0"/>
                  <a:ea typeface="华文细黑" pitchFamily="2" charset="-122"/>
                </a:defRPr>
              </a:lvl5pPr>
              <a:lvl6pPr marL="2514600" indent="-228600" eaLnBrk="0" fontAlgn="base" hangingPunct="0">
                <a:spcBef>
                  <a:spcPct val="0"/>
                </a:spcBef>
                <a:spcAft>
                  <a:spcPct val="0"/>
                </a:spcAft>
                <a:defRPr sz="2200">
                  <a:solidFill>
                    <a:schemeClr val="tx1"/>
                  </a:solidFill>
                  <a:latin typeface="Verdana" pitchFamily="34" charset="0"/>
                  <a:ea typeface="华文细黑" pitchFamily="2" charset="-122"/>
                </a:defRPr>
              </a:lvl6pPr>
              <a:lvl7pPr marL="2971800" indent="-228600" eaLnBrk="0" fontAlgn="base" hangingPunct="0">
                <a:spcBef>
                  <a:spcPct val="0"/>
                </a:spcBef>
                <a:spcAft>
                  <a:spcPct val="0"/>
                </a:spcAft>
                <a:defRPr sz="2200">
                  <a:solidFill>
                    <a:schemeClr val="tx1"/>
                  </a:solidFill>
                  <a:latin typeface="Verdana" pitchFamily="34" charset="0"/>
                  <a:ea typeface="华文细黑" pitchFamily="2" charset="-122"/>
                </a:defRPr>
              </a:lvl7pPr>
              <a:lvl8pPr marL="3429000" indent="-228600" eaLnBrk="0" fontAlgn="base" hangingPunct="0">
                <a:spcBef>
                  <a:spcPct val="0"/>
                </a:spcBef>
                <a:spcAft>
                  <a:spcPct val="0"/>
                </a:spcAft>
                <a:defRPr sz="2200">
                  <a:solidFill>
                    <a:schemeClr val="tx1"/>
                  </a:solidFill>
                  <a:latin typeface="Verdana" pitchFamily="34" charset="0"/>
                  <a:ea typeface="华文细黑" pitchFamily="2" charset="-122"/>
                </a:defRPr>
              </a:lvl8pPr>
              <a:lvl9pPr marL="3886200" indent="-228600" eaLnBrk="0" fontAlgn="base" hangingPunct="0">
                <a:spcBef>
                  <a:spcPct val="0"/>
                </a:spcBef>
                <a:spcAft>
                  <a:spcPct val="0"/>
                </a:spcAft>
                <a:defRPr sz="2200">
                  <a:solidFill>
                    <a:schemeClr val="tx1"/>
                  </a:solidFill>
                  <a:latin typeface="Verdana" pitchFamily="34" charset="0"/>
                  <a:ea typeface="华文细黑" pitchFamily="2" charset="-122"/>
                </a:defRPr>
              </a:lvl9pPr>
            </a:lstStyle>
            <a:p>
              <a:pPr fontAlgn="auto">
                <a:spcBef>
                  <a:spcPts val="0"/>
                </a:spcBef>
                <a:spcAft>
                  <a:spcPts val="0"/>
                </a:spcAft>
                <a:defRPr/>
              </a:pPr>
              <a:r>
                <a:rPr lang="zh-CN" altLang="en-US" sz="1400" b="1" kern="0" dirty="0" smtClean="0">
                  <a:solidFill>
                    <a:srgbClr val="FFFFFF"/>
                  </a:solidFill>
                  <a:latin typeface="微软雅黑" pitchFamily="34" charset="-122"/>
                  <a:ea typeface="微软雅黑" pitchFamily="34" charset="-122"/>
                </a:rPr>
                <a:t>磁盘空间	</a:t>
              </a:r>
            </a:p>
          </p:txBody>
        </p:sp>
        <p:sp>
          <p:nvSpPr>
            <p:cNvPr id="458" name="Freeform 42"/>
            <p:cNvSpPr>
              <a:spLocks/>
            </p:cNvSpPr>
            <p:nvPr/>
          </p:nvSpPr>
          <p:spPr bwMode="auto">
            <a:xfrm>
              <a:off x="838" y="1528"/>
              <a:ext cx="2311" cy="275"/>
            </a:xfrm>
            <a:custGeom>
              <a:avLst/>
              <a:gdLst>
                <a:gd name="T0" fmla="*/ 2311 w 2311"/>
                <a:gd name="T1" fmla="*/ 0 h 415"/>
                <a:gd name="T2" fmla="*/ 0 w 2311"/>
                <a:gd name="T3" fmla="*/ 0 h 415"/>
                <a:gd name="T4" fmla="*/ 90 w 2311"/>
                <a:gd name="T5" fmla="*/ 93 h 415"/>
                <a:gd name="T6" fmla="*/ 0 w 2311"/>
                <a:gd name="T7" fmla="*/ 182 h 415"/>
                <a:gd name="T8" fmla="*/ 2311 w 2311"/>
                <a:gd name="T9" fmla="*/ 182 h 415"/>
                <a:gd name="T10" fmla="*/ 2311 w 2311"/>
                <a:gd name="T11" fmla="*/ 0 h 4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1" h="415">
                  <a:moveTo>
                    <a:pt x="2311" y="0"/>
                  </a:moveTo>
                  <a:lnTo>
                    <a:pt x="0" y="0"/>
                  </a:lnTo>
                  <a:lnTo>
                    <a:pt x="90" y="212"/>
                  </a:lnTo>
                  <a:lnTo>
                    <a:pt x="0" y="415"/>
                  </a:lnTo>
                  <a:lnTo>
                    <a:pt x="2311" y="415"/>
                  </a:lnTo>
                  <a:lnTo>
                    <a:pt x="2311" y="0"/>
                  </a:lnTo>
                </a:path>
              </a:pathLst>
            </a:custGeom>
            <a:noFill/>
            <a:ln w="6350" cmpd="sng">
              <a:solidFill>
                <a:srgbClr val="000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59" name="Rectangle 43"/>
            <p:cNvSpPr>
              <a:spLocks noChangeArrowheads="1"/>
            </p:cNvSpPr>
            <p:nvPr/>
          </p:nvSpPr>
          <p:spPr bwMode="auto">
            <a:xfrm>
              <a:off x="953" y="1619"/>
              <a:ext cx="2192" cy="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266700" fontAlgn="auto">
                <a:spcBef>
                  <a:spcPct val="20000"/>
                </a:spcBef>
                <a:spcAft>
                  <a:spcPts val="0"/>
                </a:spcAft>
                <a:buClr>
                  <a:srgbClr val="FF9900"/>
                </a:buClr>
                <a:buFontTx/>
                <a:buChar char="&gt;"/>
                <a:tabLst>
                  <a:tab pos="8521700" algn="r"/>
                </a:tabLst>
                <a:defRPr/>
              </a:pPr>
              <a:r>
                <a:rPr lang="zh-CN" altLang="en-US" sz="1600" kern="0" dirty="0">
                  <a:solidFill>
                    <a:sysClr val="windowText" lastClr="000000"/>
                  </a:solidFill>
                  <a:latin typeface="微软雅黑" pitchFamily="34" charset="-122"/>
                  <a:ea typeface="微软雅黑" pitchFamily="34" charset="-122"/>
                </a:rPr>
                <a:t>裸盘</a:t>
              </a:r>
              <a:r>
                <a:rPr lang="de-DE" altLang="zh-CN" sz="1600" kern="0" dirty="0">
                  <a:solidFill>
                    <a:sysClr val="windowText" lastClr="000000"/>
                  </a:solidFill>
                  <a:latin typeface="微软雅黑" pitchFamily="34" charset="-122"/>
                  <a:ea typeface="微软雅黑" pitchFamily="34" charset="-122"/>
                </a:rPr>
                <a:t>108TB,Raid1,34TB</a:t>
              </a:r>
              <a:r>
                <a:rPr lang="zh-CN" altLang="de-DE" sz="1600" kern="0" dirty="0">
                  <a:solidFill>
                    <a:sysClr val="windowText" lastClr="000000"/>
                  </a:solidFill>
                  <a:latin typeface="微软雅黑" pitchFamily="34" charset="-122"/>
                  <a:ea typeface="微软雅黑" pitchFamily="34" charset="-122"/>
                </a:rPr>
                <a:t>可用空间</a:t>
              </a:r>
              <a:endParaRPr lang="de-DE" altLang="zh-CN" sz="1600" kern="0" dirty="0">
                <a:solidFill>
                  <a:sysClr val="windowText" lastClr="000000"/>
                </a:solidFill>
                <a:latin typeface="微软雅黑" pitchFamily="34" charset="-122"/>
                <a:ea typeface="微软雅黑" pitchFamily="34" charset="-122"/>
              </a:endParaRPr>
            </a:p>
          </p:txBody>
        </p:sp>
        <p:sp>
          <p:nvSpPr>
            <p:cNvPr id="460" name="Rectangle 44"/>
            <p:cNvSpPr>
              <a:spLocks noChangeArrowheads="1"/>
            </p:cNvSpPr>
            <p:nvPr/>
          </p:nvSpPr>
          <p:spPr bwMode="auto">
            <a:xfrm>
              <a:off x="3221" y="1528"/>
              <a:ext cx="2395" cy="275"/>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61" name="Rectangle 45"/>
            <p:cNvSpPr>
              <a:spLocks noChangeArrowheads="1"/>
            </p:cNvSpPr>
            <p:nvPr/>
          </p:nvSpPr>
          <p:spPr bwMode="auto">
            <a:xfrm>
              <a:off x="3266" y="1620"/>
              <a:ext cx="2346" cy="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266700" fontAlgn="auto">
                <a:spcBef>
                  <a:spcPct val="20000"/>
                </a:spcBef>
                <a:spcAft>
                  <a:spcPts val="0"/>
                </a:spcAft>
                <a:buClr>
                  <a:srgbClr val="FF9900"/>
                </a:buClr>
                <a:buFontTx/>
                <a:buChar char="&gt;"/>
                <a:tabLst>
                  <a:tab pos="8521700" algn="r"/>
                </a:tabLst>
                <a:defRPr/>
              </a:pPr>
              <a:r>
                <a:rPr lang="zh-CN" altLang="en-US" sz="1600" kern="0" dirty="0">
                  <a:solidFill>
                    <a:sysClr val="windowText" lastClr="000000"/>
                  </a:solidFill>
                  <a:latin typeface="微软雅黑" pitchFamily="34" charset="-122"/>
                  <a:ea typeface="微软雅黑" pitchFamily="34" charset="-122"/>
                </a:rPr>
                <a:t>裸盘</a:t>
              </a:r>
              <a:r>
                <a:rPr lang="de-DE" altLang="zh-CN" sz="1600" kern="0" dirty="0">
                  <a:solidFill>
                    <a:sysClr val="windowText" lastClr="000000"/>
                  </a:solidFill>
                  <a:latin typeface="微软雅黑" pitchFamily="34" charset="-122"/>
                  <a:ea typeface="微软雅黑" pitchFamily="34" charset="-122"/>
                </a:rPr>
                <a:t>72TB, Raid5, 34TB</a:t>
              </a:r>
              <a:r>
                <a:rPr lang="zh-CN" altLang="de-DE" sz="1600" kern="0" dirty="0">
                  <a:solidFill>
                    <a:sysClr val="windowText" lastClr="000000"/>
                  </a:solidFill>
                  <a:latin typeface="微软雅黑" pitchFamily="34" charset="-122"/>
                  <a:ea typeface="微软雅黑" pitchFamily="34" charset="-122"/>
                </a:rPr>
                <a:t>可用空间</a:t>
              </a:r>
              <a:endParaRPr lang="de-DE" altLang="zh-CN" sz="1600" kern="0" dirty="0">
                <a:solidFill>
                  <a:sysClr val="windowText" lastClr="000000"/>
                </a:solidFill>
                <a:latin typeface="微软雅黑" pitchFamily="34" charset="-122"/>
                <a:ea typeface="微软雅黑" pitchFamily="34" charset="-122"/>
              </a:endParaRPr>
            </a:p>
          </p:txBody>
        </p:sp>
      </p:grpSp>
      <p:grpSp>
        <p:nvGrpSpPr>
          <p:cNvPr id="462" name="Group 46"/>
          <p:cNvGrpSpPr>
            <a:grpSpLocks/>
          </p:cNvGrpSpPr>
          <p:nvPr/>
        </p:nvGrpSpPr>
        <p:grpSpPr bwMode="auto">
          <a:xfrm>
            <a:off x="104774" y="4325501"/>
            <a:ext cx="8788400" cy="758825"/>
            <a:chOff x="80" y="1897"/>
            <a:chExt cx="5536" cy="275"/>
          </a:xfrm>
        </p:grpSpPr>
        <p:sp>
          <p:nvSpPr>
            <p:cNvPr id="463" name="AutoShape 47"/>
            <p:cNvSpPr>
              <a:spLocks noChangeArrowheads="1"/>
            </p:cNvSpPr>
            <p:nvPr/>
          </p:nvSpPr>
          <p:spPr bwMode="auto">
            <a:xfrm>
              <a:off x="80" y="1984"/>
              <a:ext cx="796" cy="100"/>
            </a:xfrm>
            <a:prstGeom prst="homePlate">
              <a:avLst>
                <a:gd name="adj" fmla="val 37870"/>
              </a:avLst>
            </a:prstGeom>
            <a:solidFill>
              <a:srgbClr val="005E8A"/>
            </a:solidFill>
            <a:ln>
              <a:noFill/>
            </a:ln>
            <a:effectLst>
              <a:outerShdw dist="35921" dir="2700000" algn="ctr" rotWithShape="0">
                <a:srgbClr val="DECAA6"/>
              </a:outerShdw>
            </a:effectLst>
            <a:extLst>
              <a:ext uri="{91240B29-F687-4F45-9708-019B960494DF}">
                <a14:hiddenLine xmlns:a14="http://schemas.microsoft.com/office/drawing/2010/main" w="6350">
                  <a:solidFill>
                    <a:schemeClr val="tx2"/>
                  </a:solidFill>
                  <a:miter lim="800000"/>
                  <a:headEnd/>
                  <a:tailEnd/>
                </a14:hiddenLine>
              </a:ext>
            </a:extLst>
          </p:spPr>
          <p:txBody>
            <a:bodyPr lIns="0" tIns="0" rIns="0" bIns="0" anchor="ctr">
              <a:spAutoFit/>
            </a:bodyP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64" name="Text Box 48"/>
            <p:cNvSpPr txBox="1">
              <a:spLocks noChangeArrowheads="1"/>
            </p:cNvSpPr>
            <p:nvPr/>
          </p:nvSpPr>
          <p:spPr bwMode="auto">
            <a:xfrm>
              <a:off x="168" y="1997"/>
              <a:ext cx="619"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200">
                  <a:solidFill>
                    <a:schemeClr val="tx1"/>
                  </a:solidFill>
                  <a:latin typeface="Verdana" pitchFamily="34" charset="0"/>
                  <a:ea typeface="华文细黑" pitchFamily="2" charset="-122"/>
                </a:defRPr>
              </a:lvl1pPr>
              <a:lvl2pPr marL="742950" indent="-285750">
                <a:defRPr sz="2200">
                  <a:solidFill>
                    <a:schemeClr val="tx1"/>
                  </a:solidFill>
                  <a:latin typeface="Verdana" pitchFamily="34" charset="0"/>
                  <a:ea typeface="华文细黑" pitchFamily="2" charset="-122"/>
                </a:defRPr>
              </a:lvl2pPr>
              <a:lvl3pPr marL="1143000" indent="-228600">
                <a:defRPr sz="2200">
                  <a:solidFill>
                    <a:schemeClr val="tx1"/>
                  </a:solidFill>
                  <a:latin typeface="Verdana" pitchFamily="34" charset="0"/>
                  <a:ea typeface="华文细黑" pitchFamily="2" charset="-122"/>
                </a:defRPr>
              </a:lvl3pPr>
              <a:lvl4pPr marL="1600200" indent="-228600">
                <a:defRPr sz="2200">
                  <a:solidFill>
                    <a:schemeClr val="tx1"/>
                  </a:solidFill>
                  <a:latin typeface="Verdana" pitchFamily="34" charset="0"/>
                  <a:ea typeface="华文细黑" pitchFamily="2" charset="-122"/>
                </a:defRPr>
              </a:lvl4pPr>
              <a:lvl5pPr marL="2057400" indent="-228600">
                <a:defRPr sz="2200">
                  <a:solidFill>
                    <a:schemeClr val="tx1"/>
                  </a:solidFill>
                  <a:latin typeface="Verdana" pitchFamily="34" charset="0"/>
                  <a:ea typeface="华文细黑" pitchFamily="2" charset="-122"/>
                </a:defRPr>
              </a:lvl5pPr>
              <a:lvl6pPr marL="2514600" indent="-228600" eaLnBrk="0" fontAlgn="base" hangingPunct="0">
                <a:spcBef>
                  <a:spcPct val="0"/>
                </a:spcBef>
                <a:spcAft>
                  <a:spcPct val="0"/>
                </a:spcAft>
                <a:defRPr sz="2200">
                  <a:solidFill>
                    <a:schemeClr val="tx1"/>
                  </a:solidFill>
                  <a:latin typeface="Verdana" pitchFamily="34" charset="0"/>
                  <a:ea typeface="华文细黑" pitchFamily="2" charset="-122"/>
                </a:defRPr>
              </a:lvl6pPr>
              <a:lvl7pPr marL="2971800" indent="-228600" eaLnBrk="0" fontAlgn="base" hangingPunct="0">
                <a:spcBef>
                  <a:spcPct val="0"/>
                </a:spcBef>
                <a:spcAft>
                  <a:spcPct val="0"/>
                </a:spcAft>
                <a:defRPr sz="2200">
                  <a:solidFill>
                    <a:schemeClr val="tx1"/>
                  </a:solidFill>
                  <a:latin typeface="Verdana" pitchFamily="34" charset="0"/>
                  <a:ea typeface="华文细黑" pitchFamily="2" charset="-122"/>
                </a:defRPr>
              </a:lvl7pPr>
              <a:lvl8pPr marL="3429000" indent="-228600" eaLnBrk="0" fontAlgn="base" hangingPunct="0">
                <a:spcBef>
                  <a:spcPct val="0"/>
                </a:spcBef>
                <a:spcAft>
                  <a:spcPct val="0"/>
                </a:spcAft>
                <a:defRPr sz="2200">
                  <a:solidFill>
                    <a:schemeClr val="tx1"/>
                  </a:solidFill>
                  <a:latin typeface="Verdana" pitchFamily="34" charset="0"/>
                  <a:ea typeface="华文细黑" pitchFamily="2" charset="-122"/>
                </a:defRPr>
              </a:lvl8pPr>
              <a:lvl9pPr marL="3886200" indent="-228600" eaLnBrk="0" fontAlgn="base" hangingPunct="0">
                <a:spcBef>
                  <a:spcPct val="0"/>
                </a:spcBef>
                <a:spcAft>
                  <a:spcPct val="0"/>
                </a:spcAft>
                <a:defRPr sz="2200">
                  <a:solidFill>
                    <a:schemeClr val="tx1"/>
                  </a:solidFill>
                  <a:latin typeface="Verdana" pitchFamily="34" charset="0"/>
                  <a:ea typeface="华文细黑" pitchFamily="2" charset="-122"/>
                </a:defRPr>
              </a:lvl9pPr>
            </a:lstStyle>
            <a:p>
              <a:pPr fontAlgn="auto">
                <a:spcBef>
                  <a:spcPts val="0"/>
                </a:spcBef>
                <a:spcAft>
                  <a:spcPts val="0"/>
                </a:spcAft>
                <a:defRPr/>
              </a:pPr>
              <a:r>
                <a:rPr lang="zh-CN" altLang="en-US" sz="1400" b="1" kern="0" dirty="0" smtClean="0">
                  <a:solidFill>
                    <a:srgbClr val="FFFFFF"/>
                  </a:solidFill>
                  <a:latin typeface="微软雅黑" pitchFamily="34" charset="-122"/>
                  <a:ea typeface="微软雅黑" pitchFamily="34" charset="-122"/>
                </a:rPr>
                <a:t>已用空间</a:t>
              </a:r>
            </a:p>
          </p:txBody>
        </p:sp>
        <p:sp>
          <p:nvSpPr>
            <p:cNvPr id="465" name="Freeform 49"/>
            <p:cNvSpPr>
              <a:spLocks/>
            </p:cNvSpPr>
            <p:nvPr/>
          </p:nvSpPr>
          <p:spPr bwMode="auto">
            <a:xfrm>
              <a:off x="838" y="1897"/>
              <a:ext cx="2311" cy="275"/>
            </a:xfrm>
            <a:custGeom>
              <a:avLst/>
              <a:gdLst>
                <a:gd name="T0" fmla="*/ 2311 w 2311"/>
                <a:gd name="T1" fmla="*/ 0 h 415"/>
                <a:gd name="T2" fmla="*/ 0 w 2311"/>
                <a:gd name="T3" fmla="*/ 0 h 415"/>
                <a:gd name="T4" fmla="*/ 96 w 2311"/>
                <a:gd name="T5" fmla="*/ 91 h 415"/>
                <a:gd name="T6" fmla="*/ 0 w 2311"/>
                <a:gd name="T7" fmla="*/ 182 h 415"/>
                <a:gd name="T8" fmla="*/ 2311 w 2311"/>
                <a:gd name="T9" fmla="*/ 182 h 415"/>
                <a:gd name="T10" fmla="*/ 2311 w 2311"/>
                <a:gd name="T11" fmla="*/ 0 h 4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1" h="415">
                  <a:moveTo>
                    <a:pt x="2311" y="0"/>
                  </a:moveTo>
                  <a:lnTo>
                    <a:pt x="0" y="0"/>
                  </a:lnTo>
                  <a:lnTo>
                    <a:pt x="96" y="208"/>
                  </a:lnTo>
                  <a:lnTo>
                    <a:pt x="0" y="415"/>
                  </a:lnTo>
                  <a:lnTo>
                    <a:pt x="2311" y="415"/>
                  </a:lnTo>
                  <a:lnTo>
                    <a:pt x="2311" y="0"/>
                  </a:lnTo>
                </a:path>
              </a:pathLst>
            </a:custGeom>
            <a:noFill/>
            <a:ln w="6350" cmpd="sng">
              <a:solidFill>
                <a:srgbClr val="000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66" name="Rectangle 50"/>
            <p:cNvSpPr>
              <a:spLocks noChangeArrowheads="1"/>
            </p:cNvSpPr>
            <p:nvPr/>
          </p:nvSpPr>
          <p:spPr bwMode="auto">
            <a:xfrm>
              <a:off x="953" y="1989"/>
              <a:ext cx="2001" cy="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266700">
                <a:spcBef>
                  <a:spcPct val="20000"/>
                </a:spcBef>
                <a:buClr>
                  <a:srgbClr val="FF9900"/>
                </a:buClr>
                <a:buFontTx/>
                <a:buChar char="&gt;"/>
                <a:tabLst>
                  <a:tab pos="8521700" algn="r"/>
                </a:tabLst>
              </a:pPr>
              <a:r>
                <a:rPr lang="de-DE" altLang="zh-CN" sz="1600" dirty="0" smtClean="0">
                  <a:solidFill>
                    <a:srgbClr val="000000"/>
                  </a:solidFill>
                  <a:latin typeface="微软雅黑" pitchFamily="34" charset="-122"/>
                  <a:ea typeface="微软雅黑" pitchFamily="34" charset="-122"/>
                </a:rPr>
                <a:t>23.02 </a:t>
              </a:r>
              <a:r>
                <a:rPr lang="de-DE" altLang="zh-CN" sz="1600" dirty="0">
                  <a:solidFill>
                    <a:srgbClr val="000000"/>
                  </a:solidFill>
                  <a:latin typeface="微软雅黑" pitchFamily="34" charset="-122"/>
                  <a:ea typeface="微软雅黑" pitchFamily="34" charset="-122"/>
                </a:rPr>
                <a:t>TB   (</a:t>
              </a:r>
              <a:r>
                <a:rPr lang="zh-CN" altLang="de-DE" sz="1600" dirty="0">
                  <a:solidFill>
                    <a:srgbClr val="000000"/>
                  </a:solidFill>
                  <a:latin typeface="微软雅黑" pitchFamily="34" charset="-122"/>
                  <a:ea typeface="微软雅黑" pitchFamily="34" charset="-122"/>
                </a:rPr>
                <a:t>多值压缩</a:t>
              </a:r>
              <a:r>
                <a:rPr lang="de-DE" altLang="zh-CN" sz="1600" dirty="0">
                  <a:solidFill>
                    <a:srgbClr val="000000"/>
                  </a:solidFill>
                  <a:latin typeface="微软雅黑" pitchFamily="34" charset="-122"/>
                  <a:ea typeface="微软雅黑" pitchFamily="34" charset="-122"/>
                </a:rPr>
                <a:t>)</a:t>
              </a:r>
            </a:p>
          </p:txBody>
        </p:sp>
        <p:sp>
          <p:nvSpPr>
            <p:cNvPr id="467" name="Rectangle 51"/>
            <p:cNvSpPr>
              <a:spLocks noChangeArrowheads="1"/>
            </p:cNvSpPr>
            <p:nvPr/>
          </p:nvSpPr>
          <p:spPr bwMode="auto">
            <a:xfrm>
              <a:off x="3221" y="1897"/>
              <a:ext cx="2395" cy="275"/>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68" name="Rectangle 52"/>
            <p:cNvSpPr>
              <a:spLocks noChangeArrowheads="1"/>
            </p:cNvSpPr>
            <p:nvPr/>
          </p:nvSpPr>
          <p:spPr bwMode="auto">
            <a:xfrm>
              <a:off x="3266" y="2009"/>
              <a:ext cx="2278" cy="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266700">
                <a:spcBef>
                  <a:spcPct val="20000"/>
                </a:spcBef>
                <a:buClr>
                  <a:srgbClr val="FF9900"/>
                </a:buClr>
                <a:buFontTx/>
                <a:buChar char="&gt;"/>
                <a:tabLst>
                  <a:tab pos="8521700" algn="r"/>
                </a:tabLst>
              </a:pPr>
              <a:r>
                <a:rPr lang="de-DE" altLang="zh-CN" sz="1600" dirty="0" smtClean="0">
                  <a:solidFill>
                    <a:srgbClr val="000000"/>
                  </a:solidFill>
                  <a:latin typeface="微软雅黑" pitchFamily="34" charset="-122"/>
                  <a:ea typeface="微软雅黑" pitchFamily="34" charset="-122"/>
                </a:rPr>
                <a:t>20.53 TB  </a:t>
              </a:r>
              <a:r>
                <a:rPr lang="de-DE" altLang="zh-CN" sz="1600" dirty="0">
                  <a:solidFill>
                    <a:srgbClr val="000000"/>
                  </a:solidFill>
                  <a:latin typeface="微软雅黑" pitchFamily="34" charset="-122"/>
                  <a:ea typeface="微软雅黑" pitchFamily="34" charset="-122"/>
                </a:rPr>
                <a:t>(</a:t>
              </a:r>
              <a:r>
                <a:rPr lang="zh-CN" altLang="de-DE" sz="1600" dirty="0">
                  <a:solidFill>
                    <a:srgbClr val="000000"/>
                  </a:solidFill>
                  <a:latin typeface="微软雅黑" pitchFamily="34" charset="-122"/>
                  <a:ea typeface="微软雅黑" pitchFamily="34" charset="-122"/>
                </a:rPr>
                <a:t>多值压缩</a:t>
              </a:r>
              <a:r>
                <a:rPr lang="de-DE" altLang="zh-CN" sz="1600" dirty="0">
                  <a:solidFill>
                    <a:srgbClr val="000000"/>
                  </a:solidFill>
                  <a:latin typeface="微软雅黑" pitchFamily="34" charset="-122"/>
                  <a:ea typeface="微软雅黑" pitchFamily="34" charset="-122"/>
                </a:rPr>
                <a:t>)</a:t>
              </a:r>
            </a:p>
          </p:txBody>
        </p:sp>
      </p:grpSp>
      <p:grpSp>
        <p:nvGrpSpPr>
          <p:cNvPr id="469" name="Group 60"/>
          <p:cNvGrpSpPr>
            <a:grpSpLocks/>
          </p:cNvGrpSpPr>
          <p:nvPr/>
        </p:nvGrpSpPr>
        <p:grpSpPr bwMode="auto">
          <a:xfrm>
            <a:off x="104774" y="5179576"/>
            <a:ext cx="8788400" cy="758825"/>
            <a:chOff x="80" y="2791"/>
            <a:chExt cx="5536" cy="380"/>
          </a:xfrm>
        </p:grpSpPr>
        <p:sp>
          <p:nvSpPr>
            <p:cNvPr id="470" name="AutoShape 61"/>
            <p:cNvSpPr>
              <a:spLocks noChangeArrowheads="1"/>
            </p:cNvSpPr>
            <p:nvPr/>
          </p:nvSpPr>
          <p:spPr bwMode="auto">
            <a:xfrm>
              <a:off x="80" y="2912"/>
              <a:ext cx="796" cy="139"/>
            </a:xfrm>
            <a:prstGeom prst="homePlate">
              <a:avLst>
                <a:gd name="adj" fmla="val 27406"/>
              </a:avLst>
            </a:prstGeom>
            <a:solidFill>
              <a:srgbClr val="005E8A"/>
            </a:solidFill>
            <a:ln>
              <a:noFill/>
            </a:ln>
            <a:effectLst>
              <a:outerShdw dist="35921" dir="2700000" algn="ctr" rotWithShape="0">
                <a:srgbClr val="DECAA6"/>
              </a:outerShdw>
            </a:effectLst>
            <a:extLst>
              <a:ext uri="{91240B29-F687-4F45-9708-019B960494DF}">
                <a14:hiddenLine xmlns:a14="http://schemas.microsoft.com/office/drawing/2010/main" w="6350">
                  <a:solidFill>
                    <a:schemeClr val="tx2"/>
                  </a:solidFill>
                  <a:miter lim="800000"/>
                  <a:headEnd/>
                  <a:tailEnd/>
                </a14:hiddenLine>
              </a:ext>
            </a:extLst>
          </p:spPr>
          <p:txBody>
            <a:bodyPr lIns="0" tIns="0" rIns="0" bIns="0" anchor="ctr">
              <a:spAutoFit/>
            </a:bodyPr>
            <a:lstStyle/>
            <a:p>
              <a:pPr algn="ct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71" name="Text Box 62"/>
            <p:cNvSpPr txBox="1">
              <a:spLocks noChangeArrowheads="1"/>
            </p:cNvSpPr>
            <p:nvPr/>
          </p:nvSpPr>
          <p:spPr bwMode="auto">
            <a:xfrm>
              <a:off x="100" y="2927"/>
              <a:ext cx="707" cy="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200">
                  <a:solidFill>
                    <a:schemeClr val="tx1"/>
                  </a:solidFill>
                  <a:latin typeface="Verdana" pitchFamily="34" charset="0"/>
                  <a:ea typeface="华文细黑" pitchFamily="2" charset="-122"/>
                </a:defRPr>
              </a:lvl1pPr>
              <a:lvl2pPr marL="742950" indent="-285750">
                <a:defRPr sz="2200">
                  <a:solidFill>
                    <a:schemeClr val="tx1"/>
                  </a:solidFill>
                  <a:latin typeface="Verdana" pitchFamily="34" charset="0"/>
                  <a:ea typeface="华文细黑" pitchFamily="2" charset="-122"/>
                </a:defRPr>
              </a:lvl2pPr>
              <a:lvl3pPr marL="1143000" indent="-228600">
                <a:defRPr sz="2200">
                  <a:solidFill>
                    <a:schemeClr val="tx1"/>
                  </a:solidFill>
                  <a:latin typeface="Verdana" pitchFamily="34" charset="0"/>
                  <a:ea typeface="华文细黑" pitchFamily="2" charset="-122"/>
                </a:defRPr>
              </a:lvl3pPr>
              <a:lvl4pPr marL="1600200" indent="-228600">
                <a:defRPr sz="2200">
                  <a:solidFill>
                    <a:schemeClr val="tx1"/>
                  </a:solidFill>
                  <a:latin typeface="Verdana" pitchFamily="34" charset="0"/>
                  <a:ea typeface="华文细黑" pitchFamily="2" charset="-122"/>
                </a:defRPr>
              </a:lvl4pPr>
              <a:lvl5pPr marL="2057400" indent="-228600">
                <a:defRPr sz="2200">
                  <a:solidFill>
                    <a:schemeClr val="tx1"/>
                  </a:solidFill>
                  <a:latin typeface="Verdana" pitchFamily="34" charset="0"/>
                  <a:ea typeface="华文细黑" pitchFamily="2" charset="-122"/>
                </a:defRPr>
              </a:lvl5pPr>
              <a:lvl6pPr marL="2514600" indent="-228600" eaLnBrk="0" fontAlgn="base" hangingPunct="0">
                <a:spcBef>
                  <a:spcPct val="0"/>
                </a:spcBef>
                <a:spcAft>
                  <a:spcPct val="0"/>
                </a:spcAft>
                <a:defRPr sz="2200">
                  <a:solidFill>
                    <a:schemeClr val="tx1"/>
                  </a:solidFill>
                  <a:latin typeface="Verdana" pitchFamily="34" charset="0"/>
                  <a:ea typeface="华文细黑" pitchFamily="2" charset="-122"/>
                </a:defRPr>
              </a:lvl6pPr>
              <a:lvl7pPr marL="2971800" indent="-228600" eaLnBrk="0" fontAlgn="base" hangingPunct="0">
                <a:spcBef>
                  <a:spcPct val="0"/>
                </a:spcBef>
                <a:spcAft>
                  <a:spcPct val="0"/>
                </a:spcAft>
                <a:defRPr sz="2200">
                  <a:solidFill>
                    <a:schemeClr val="tx1"/>
                  </a:solidFill>
                  <a:latin typeface="Verdana" pitchFamily="34" charset="0"/>
                  <a:ea typeface="华文细黑" pitchFamily="2" charset="-122"/>
                </a:defRPr>
              </a:lvl7pPr>
              <a:lvl8pPr marL="3429000" indent="-228600" eaLnBrk="0" fontAlgn="base" hangingPunct="0">
                <a:spcBef>
                  <a:spcPct val="0"/>
                </a:spcBef>
                <a:spcAft>
                  <a:spcPct val="0"/>
                </a:spcAft>
                <a:defRPr sz="2200">
                  <a:solidFill>
                    <a:schemeClr val="tx1"/>
                  </a:solidFill>
                  <a:latin typeface="Verdana" pitchFamily="34" charset="0"/>
                  <a:ea typeface="华文细黑" pitchFamily="2" charset="-122"/>
                </a:defRPr>
              </a:lvl8pPr>
              <a:lvl9pPr marL="3886200" indent="-228600" eaLnBrk="0" fontAlgn="base" hangingPunct="0">
                <a:spcBef>
                  <a:spcPct val="0"/>
                </a:spcBef>
                <a:spcAft>
                  <a:spcPct val="0"/>
                </a:spcAft>
                <a:defRPr sz="2200">
                  <a:solidFill>
                    <a:schemeClr val="tx1"/>
                  </a:solidFill>
                  <a:latin typeface="Verdana" pitchFamily="34" charset="0"/>
                  <a:ea typeface="华文细黑" pitchFamily="2" charset="-122"/>
                </a:defRPr>
              </a:lvl9pPr>
            </a:lstStyle>
            <a:p>
              <a:pPr fontAlgn="auto">
                <a:spcBef>
                  <a:spcPts val="0"/>
                </a:spcBef>
                <a:spcAft>
                  <a:spcPts val="0"/>
                </a:spcAft>
                <a:defRPr/>
              </a:pPr>
              <a:r>
                <a:rPr lang="zh-CN" altLang="en-US" sz="1400" b="1" kern="0" dirty="0" smtClean="0">
                  <a:solidFill>
                    <a:srgbClr val="FFFFFF"/>
                  </a:solidFill>
                  <a:latin typeface="微软雅黑" pitchFamily="34" charset="-122"/>
                  <a:ea typeface="微软雅黑" pitchFamily="34" charset="-122"/>
                </a:rPr>
                <a:t>外部服务器</a:t>
              </a:r>
            </a:p>
          </p:txBody>
        </p:sp>
        <p:sp>
          <p:nvSpPr>
            <p:cNvPr id="472" name="Freeform 63"/>
            <p:cNvSpPr>
              <a:spLocks/>
            </p:cNvSpPr>
            <p:nvPr/>
          </p:nvSpPr>
          <p:spPr bwMode="auto">
            <a:xfrm>
              <a:off x="838" y="2791"/>
              <a:ext cx="2311" cy="380"/>
            </a:xfrm>
            <a:custGeom>
              <a:avLst/>
              <a:gdLst>
                <a:gd name="T0" fmla="*/ 2311 w 2311"/>
                <a:gd name="T1" fmla="*/ 0 h 415"/>
                <a:gd name="T2" fmla="*/ 0 w 2311"/>
                <a:gd name="T3" fmla="*/ 0 h 415"/>
                <a:gd name="T4" fmla="*/ 90 w 2311"/>
                <a:gd name="T5" fmla="*/ 178 h 415"/>
                <a:gd name="T6" fmla="*/ 0 w 2311"/>
                <a:gd name="T7" fmla="*/ 348 h 415"/>
                <a:gd name="T8" fmla="*/ 2311 w 2311"/>
                <a:gd name="T9" fmla="*/ 348 h 415"/>
                <a:gd name="T10" fmla="*/ 2311 w 2311"/>
                <a:gd name="T11" fmla="*/ 0 h 4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1" h="415">
                  <a:moveTo>
                    <a:pt x="2311" y="0"/>
                  </a:moveTo>
                  <a:lnTo>
                    <a:pt x="0" y="0"/>
                  </a:lnTo>
                  <a:lnTo>
                    <a:pt x="90" y="212"/>
                  </a:lnTo>
                  <a:lnTo>
                    <a:pt x="0" y="415"/>
                  </a:lnTo>
                  <a:lnTo>
                    <a:pt x="2311" y="415"/>
                  </a:lnTo>
                  <a:lnTo>
                    <a:pt x="2311" y="0"/>
                  </a:lnTo>
                </a:path>
              </a:pathLst>
            </a:custGeom>
            <a:noFill/>
            <a:ln w="6350" cmpd="sng">
              <a:solidFill>
                <a:srgbClr val="000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73" name="Rectangle 64"/>
            <p:cNvSpPr>
              <a:spLocks noChangeArrowheads="1"/>
            </p:cNvSpPr>
            <p:nvPr/>
          </p:nvSpPr>
          <p:spPr bwMode="auto">
            <a:xfrm>
              <a:off x="953" y="2911"/>
              <a:ext cx="2001"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266700" fontAlgn="auto">
                <a:spcBef>
                  <a:spcPct val="20000"/>
                </a:spcBef>
                <a:spcAft>
                  <a:spcPts val="0"/>
                </a:spcAft>
                <a:buClr>
                  <a:srgbClr val="FF9900"/>
                </a:buClr>
                <a:buFontTx/>
                <a:buChar char="&gt;"/>
                <a:tabLst>
                  <a:tab pos="8521700" algn="r"/>
                </a:tabLst>
                <a:defRPr/>
              </a:pPr>
              <a:r>
                <a:rPr lang="de-DE" altLang="zh-CN" sz="1600" kern="0" dirty="0">
                  <a:solidFill>
                    <a:sysClr val="windowText" lastClr="000000"/>
                  </a:solidFill>
                  <a:latin typeface="微软雅黑" pitchFamily="34" charset="-122"/>
                  <a:ea typeface="微软雅黑" pitchFamily="34" charset="-122"/>
                </a:rPr>
                <a:t>ETL1,2/JM, OLAP 1/2, Portal</a:t>
              </a:r>
              <a:endParaRPr lang="zh-CN" altLang="de-DE" sz="1600" kern="0" dirty="0">
                <a:solidFill>
                  <a:sysClr val="windowText" lastClr="000000"/>
                </a:solidFill>
                <a:latin typeface="微软雅黑" pitchFamily="34" charset="-122"/>
                <a:ea typeface="微软雅黑" pitchFamily="34" charset="-122"/>
              </a:endParaRPr>
            </a:p>
          </p:txBody>
        </p:sp>
        <p:sp>
          <p:nvSpPr>
            <p:cNvPr id="474" name="Rectangle 65"/>
            <p:cNvSpPr>
              <a:spLocks noChangeArrowheads="1"/>
            </p:cNvSpPr>
            <p:nvPr/>
          </p:nvSpPr>
          <p:spPr bwMode="auto">
            <a:xfrm>
              <a:off x="3221" y="2791"/>
              <a:ext cx="2395" cy="380"/>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fontAlgn="auto">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475" name="Rectangle 66"/>
            <p:cNvSpPr>
              <a:spLocks noChangeArrowheads="1"/>
            </p:cNvSpPr>
            <p:nvPr/>
          </p:nvSpPr>
          <p:spPr bwMode="auto">
            <a:xfrm>
              <a:off x="3266" y="2932"/>
              <a:ext cx="2278"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266700" fontAlgn="auto">
                <a:spcBef>
                  <a:spcPct val="20000"/>
                </a:spcBef>
                <a:spcAft>
                  <a:spcPts val="0"/>
                </a:spcAft>
                <a:buClr>
                  <a:srgbClr val="FF9900"/>
                </a:buClr>
                <a:buFontTx/>
                <a:buChar char="&gt;"/>
                <a:tabLst>
                  <a:tab pos="8521700" algn="r"/>
                </a:tabLst>
                <a:defRPr/>
              </a:pPr>
              <a:r>
                <a:rPr lang="de-DE" altLang="zh-CN" sz="1600" kern="0" dirty="0">
                  <a:solidFill>
                    <a:sysClr val="windowText" lastClr="000000"/>
                  </a:solidFill>
                  <a:latin typeface="微软雅黑" pitchFamily="34" charset="-122"/>
                  <a:ea typeface="微软雅黑" pitchFamily="34" charset="-122"/>
                </a:rPr>
                <a:t>ETL1,2/JM,OLAP1/2,Portal/</a:t>
              </a:r>
              <a:r>
                <a:rPr lang="zh-CN" altLang="en-US" sz="1600" kern="0" dirty="0">
                  <a:solidFill>
                    <a:sysClr val="windowText" lastClr="000000"/>
                  </a:solidFill>
                  <a:latin typeface="微软雅黑" pitchFamily="34" charset="-122"/>
                  <a:ea typeface="微软雅黑" pitchFamily="34" charset="-122"/>
                </a:rPr>
                <a:t>冷备</a:t>
              </a:r>
              <a:r>
                <a:rPr lang="zh-CN" altLang="de-DE" sz="1600" kern="0" dirty="0">
                  <a:solidFill>
                    <a:sysClr val="windowText" lastClr="000000"/>
                  </a:solidFill>
                  <a:latin typeface="微软雅黑" pitchFamily="34" charset="-122"/>
                  <a:ea typeface="微软雅黑" pitchFamily="34" charset="-122"/>
                </a:rPr>
                <a:t> 。</a:t>
              </a:r>
            </a:p>
          </p:txBody>
        </p:sp>
      </p:grpSp>
      <p:grpSp>
        <p:nvGrpSpPr>
          <p:cNvPr id="476" name="组合 44"/>
          <p:cNvGrpSpPr>
            <a:grpSpLocks/>
          </p:cNvGrpSpPr>
          <p:nvPr/>
        </p:nvGrpSpPr>
        <p:grpSpPr bwMode="auto">
          <a:xfrm>
            <a:off x="193674" y="1037788"/>
            <a:ext cx="8842375" cy="846138"/>
            <a:chOff x="0" y="18321"/>
            <a:chExt cx="6705600" cy="847006"/>
          </a:xfrm>
        </p:grpSpPr>
        <p:sp>
          <p:nvSpPr>
            <p:cNvPr id="477" name="圆角矩形 476"/>
            <p:cNvSpPr/>
            <p:nvPr/>
          </p:nvSpPr>
          <p:spPr>
            <a:xfrm>
              <a:off x="0" y="18321"/>
              <a:ext cx="6705600" cy="847006"/>
            </a:xfrm>
            <a:prstGeom prst="roundRect">
              <a:avLst/>
            </a:prstGeom>
          </p:spPr>
          <p:style>
            <a:lnRef idx="1">
              <a:schemeClr val="accent2"/>
            </a:lnRef>
            <a:fillRef idx="2">
              <a:schemeClr val="accent2"/>
            </a:fillRef>
            <a:effectRef idx="1">
              <a:schemeClr val="accent2"/>
            </a:effectRef>
            <a:fontRef idx="minor">
              <a:schemeClr val="dk1"/>
            </a:fontRef>
          </p:style>
        </p:sp>
        <p:sp>
          <p:nvSpPr>
            <p:cNvPr id="478" name="圆角矩形 4"/>
            <p:cNvSpPr/>
            <p:nvPr/>
          </p:nvSpPr>
          <p:spPr>
            <a:xfrm>
              <a:off x="40932" y="59638"/>
              <a:ext cx="6623736" cy="764371"/>
            </a:xfrm>
            <a:prstGeom prst="rect">
              <a:avLst/>
            </a:prstGeom>
          </p:spPr>
          <p:style>
            <a:lnRef idx="1">
              <a:schemeClr val="accent2"/>
            </a:lnRef>
            <a:fillRef idx="2">
              <a:schemeClr val="accent2"/>
            </a:fillRef>
            <a:effectRef idx="1">
              <a:schemeClr val="accent2"/>
            </a:effectRef>
            <a:fontRef idx="minor">
              <a:schemeClr val="dk1"/>
            </a:fontRef>
          </p:style>
          <p:txBody>
            <a:bodyPr lIns="102870" tIns="102870" rIns="102870" bIns="102870" anchor="ctr"/>
            <a:lstStyle/>
            <a:p>
              <a:pPr algn="ctr" defTabSz="1200150">
                <a:lnSpc>
                  <a:spcPct val="90000"/>
                </a:lnSpc>
                <a:spcAft>
                  <a:spcPct val="35000"/>
                </a:spcAft>
              </a:pPr>
              <a:r>
                <a:rPr lang="zh-CN" altLang="en-US" sz="1800" b="1" dirty="0" smtClean="0">
                  <a:solidFill>
                    <a:srgbClr val="000000"/>
                  </a:solidFill>
                  <a:latin typeface="微软雅黑" pitchFamily="34" charset="-122"/>
                  <a:ea typeface="微软雅黑" pitchFamily="34" charset="-122"/>
                </a:rPr>
                <a:t>按照</a:t>
              </a:r>
              <a:r>
                <a:rPr lang="en-US" altLang="zh-CN" sz="1800" b="1" dirty="0" smtClean="0">
                  <a:solidFill>
                    <a:srgbClr val="000000"/>
                  </a:solidFill>
                  <a:latin typeface="微软雅黑" pitchFamily="34" charset="-122"/>
                  <a:ea typeface="微软雅黑" pitchFamily="34" charset="-122"/>
                </a:rPr>
                <a:t>2013</a:t>
              </a:r>
              <a:r>
                <a:rPr lang="zh-CN" altLang="en-US" sz="1800" b="1" dirty="0" smtClean="0">
                  <a:solidFill>
                    <a:srgbClr val="000000"/>
                  </a:solidFill>
                  <a:latin typeface="微软雅黑" pitchFamily="34" charset="-122"/>
                  <a:ea typeface="微软雅黑" pitchFamily="34" charset="-122"/>
                </a:rPr>
                <a:t>日均</a:t>
              </a:r>
              <a:r>
                <a:rPr lang="en-US" altLang="zh-CN" sz="1800" b="1" dirty="0" smtClean="0">
                  <a:solidFill>
                    <a:srgbClr val="000000"/>
                  </a:solidFill>
                  <a:latin typeface="微软雅黑" pitchFamily="34" charset="-122"/>
                  <a:ea typeface="微软雅黑" pitchFamily="34" charset="-122"/>
                </a:rPr>
                <a:t>960</a:t>
              </a:r>
              <a:r>
                <a:rPr lang="zh-CN" altLang="en-US" sz="1800" b="1" dirty="0" smtClean="0">
                  <a:solidFill>
                    <a:srgbClr val="000000"/>
                  </a:solidFill>
                  <a:latin typeface="微软雅黑" pitchFamily="34" charset="-122"/>
                  <a:ea typeface="微软雅黑" pitchFamily="34" charset="-122"/>
                </a:rPr>
                <a:t>亿，之后</a:t>
              </a:r>
              <a:r>
                <a:rPr lang="en-US" altLang="zh-CN" sz="1800" b="1" dirty="0" smtClean="0">
                  <a:solidFill>
                    <a:srgbClr val="000000"/>
                  </a:solidFill>
                  <a:latin typeface="微软雅黑" pitchFamily="34" charset="-122"/>
                  <a:ea typeface="微软雅黑" pitchFamily="34" charset="-122"/>
                </a:rPr>
                <a:t>1500</a:t>
              </a:r>
              <a:r>
                <a:rPr lang="zh-CN" altLang="en-US" sz="1800" b="1" dirty="0" smtClean="0">
                  <a:solidFill>
                    <a:srgbClr val="000000"/>
                  </a:solidFill>
                  <a:latin typeface="微软雅黑" pitchFamily="34" charset="-122"/>
                  <a:ea typeface="微软雅黑" pitchFamily="34" charset="-122"/>
                </a:rPr>
                <a:t>亿</a:t>
              </a:r>
              <a:r>
                <a:rPr lang="zh-CN" altLang="en-US" b="1" dirty="0">
                  <a:solidFill>
                    <a:srgbClr val="000000"/>
                  </a:solidFill>
                  <a:latin typeface="微软雅黑" pitchFamily="34" charset="-122"/>
                  <a:ea typeface="微软雅黑" pitchFamily="34" charset="-122"/>
                </a:rPr>
                <a:t>估算</a:t>
              </a:r>
              <a:r>
                <a:rPr lang="zh-CN" altLang="en-US" b="1" dirty="0" smtClean="0">
                  <a:solidFill>
                    <a:srgbClr val="000000"/>
                  </a:solidFill>
                  <a:latin typeface="微软雅黑" pitchFamily="34" charset="-122"/>
                  <a:ea typeface="微软雅黑" pitchFamily="34" charset="-122"/>
                </a:rPr>
                <a:t>，</a:t>
              </a:r>
              <a:r>
                <a:rPr lang="zh-CN" altLang="en-US" sz="1800" b="1" dirty="0" smtClean="0">
                  <a:solidFill>
                    <a:srgbClr val="000000"/>
                  </a:solidFill>
                  <a:latin typeface="微软雅黑" pitchFamily="34" charset="-122"/>
                  <a:ea typeface="微软雅黑" pitchFamily="34" charset="-122"/>
                </a:rPr>
                <a:t>可用</a:t>
              </a:r>
              <a:r>
                <a:rPr lang="zh-CN" altLang="en-US" sz="1800" b="1" dirty="0">
                  <a:solidFill>
                    <a:srgbClr val="000000"/>
                  </a:solidFill>
                  <a:latin typeface="微软雅黑" pitchFamily="34" charset="-122"/>
                  <a:ea typeface="微软雅黑" pitchFamily="34" charset="-122"/>
                </a:rPr>
                <a:t>空间可支撑到</a:t>
              </a:r>
              <a:r>
                <a:rPr lang="en-US" altLang="zh-CN" sz="1800" b="1" dirty="0">
                  <a:solidFill>
                    <a:srgbClr val="000000"/>
                  </a:solidFill>
                  <a:latin typeface="微软雅黑" pitchFamily="34" charset="-122"/>
                  <a:ea typeface="微软雅黑" pitchFamily="34" charset="-122"/>
                </a:rPr>
                <a:t>2017</a:t>
              </a:r>
              <a:r>
                <a:rPr lang="zh-CN" altLang="en-US" sz="1800" b="1" dirty="0">
                  <a:solidFill>
                    <a:srgbClr val="000000"/>
                  </a:solidFill>
                  <a:latin typeface="微软雅黑" pitchFamily="34" charset="-122"/>
                  <a:ea typeface="微软雅黑" pitchFamily="34" charset="-122"/>
                </a:rPr>
                <a:t>年</a:t>
              </a:r>
              <a:endParaRPr lang="zh-CN" altLang="en-US" sz="1100" b="1"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5840660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bwMode="auto">
          <a:xfrm>
            <a:off x="0" y="0"/>
            <a:ext cx="4932040" cy="731838"/>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lvl1pPr algn="l" rtl="0" eaLnBrk="0" fontAlgn="base" hangingPunct="0">
              <a:lnSpc>
                <a:spcPct val="100000"/>
              </a:lnSpc>
              <a:spcBef>
                <a:spcPct val="0"/>
              </a:spcBef>
              <a:spcAft>
                <a:spcPct val="0"/>
              </a:spcAft>
              <a:defRPr sz="2800">
                <a:solidFill>
                  <a:schemeClr val="tx2"/>
                </a:solidFill>
                <a:latin typeface="+mj-lt"/>
                <a:ea typeface="+mj-ea"/>
                <a:cs typeface="+mj-cs"/>
              </a:defRPr>
            </a:lvl1pPr>
            <a:lvl2pPr algn="l" rtl="0" eaLnBrk="0" fontAlgn="base" hangingPunct="0">
              <a:lnSpc>
                <a:spcPct val="85000"/>
              </a:lnSpc>
              <a:spcBef>
                <a:spcPct val="0"/>
              </a:spcBef>
              <a:spcAft>
                <a:spcPct val="0"/>
              </a:spcAft>
              <a:defRPr sz="2800">
                <a:solidFill>
                  <a:schemeClr val="tx2"/>
                </a:solidFill>
                <a:latin typeface="Verdana" charset="0"/>
              </a:defRPr>
            </a:lvl2pPr>
            <a:lvl3pPr algn="l" rtl="0" eaLnBrk="0" fontAlgn="base" hangingPunct="0">
              <a:lnSpc>
                <a:spcPct val="85000"/>
              </a:lnSpc>
              <a:spcBef>
                <a:spcPct val="0"/>
              </a:spcBef>
              <a:spcAft>
                <a:spcPct val="0"/>
              </a:spcAft>
              <a:defRPr sz="2800">
                <a:solidFill>
                  <a:schemeClr val="tx2"/>
                </a:solidFill>
                <a:latin typeface="Verdana" charset="0"/>
              </a:defRPr>
            </a:lvl3pPr>
            <a:lvl4pPr algn="l" rtl="0" eaLnBrk="0" fontAlgn="base" hangingPunct="0">
              <a:lnSpc>
                <a:spcPct val="85000"/>
              </a:lnSpc>
              <a:spcBef>
                <a:spcPct val="0"/>
              </a:spcBef>
              <a:spcAft>
                <a:spcPct val="0"/>
              </a:spcAft>
              <a:defRPr sz="2800">
                <a:solidFill>
                  <a:schemeClr val="tx2"/>
                </a:solidFill>
                <a:latin typeface="Verdana" charset="0"/>
              </a:defRPr>
            </a:lvl4pPr>
            <a:lvl5pPr algn="l" rtl="0" eaLnBrk="0" fontAlgn="base" hangingPunct="0">
              <a:lnSpc>
                <a:spcPct val="85000"/>
              </a:lnSpc>
              <a:spcBef>
                <a:spcPct val="0"/>
              </a:spcBef>
              <a:spcAft>
                <a:spcPct val="0"/>
              </a:spcAft>
              <a:defRPr sz="2800">
                <a:solidFill>
                  <a:schemeClr val="tx2"/>
                </a:solidFill>
                <a:latin typeface="Verdana" charset="0"/>
              </a:defRPr>
            </a:lvl5pPr>
            <a:lvl6pPr marL="457200" algn="l" rtl="0" eaLnBrk="0" fontAlgn="base" hangingPunct="0">
              <a:lnSpc>
                <a:spcPct val="85000"/>
              </a:lnSpc>
              <a:spcBef>
                <a:spcPct val="0"/>
              </a:spcBef>
              <a:spcAft>
                <a:spcPct val="0"/>
              </a:spcAft>
              <a:defRPr sz="2800">
                <a:solidFill>
                  <a:schemeClr val="tx2"/>
                </a:solidFill>
                <a:latin typeface="Verdana" charset="0"/>
              </a:defRPr>
            </a:lvl6pPr>
            <a:lvl7pPr marL="914400" algn="l" rtl="0" eaLnBrk="0" fontAlgn="base" hangingPunct="0">
              <a:lnSpc>
                <a:spcPct val="85000"/>
              </a:lnSpc>
              <a:spcBef>
                <a:spcPct val="0"/>
              </a:spcBef>
              <a:spcAft>
                <a:spcPct val="0"/>
              </a:spcAft>
              <a:defRPr sz="2800">
                <a:solidFill>
                  <a:schemeClr val="tx2"/>
                </a:solidFill>
                <a:latin typeface="Verdana" charset="0"/>
              </a:defRPr>
            </a:lvl7pPr>
            <a:lvl8pPr marL="1371600" algn="l" rtl="0" eaLnBrk="0" fontAlgn="base" hangingPunct="0">
              <a:lnSpc>
                <a:spcPct val="85000"/>
              </a:lnSpc>
              <a:spcBef>
                <a:spcPct val="0"/>
              </a:spcBef>
              <a:spcAft>
                <a:spcPct val="0"/>
              </a:spcAft>
              <a:defRPr sz="2800">
                <a:solidFill>
                  <a:schemeClr val="tx2"/>
                </a:solidFill>
                <a:latin typeface="Verdana" charset="0"/>
              </a:defRPr>
            </a:lvl8pPr>
            <a:lvl9pPr marL="1828800" algn="l" rtl="0" eaLnBrk="0" fontAlgn="base" hangingPunct="0">
              <a:lnSpc>
                <a:spcPct val="85000"/>
              </a:lnSpc>
              <a:spcBef>
                <a:spcPct val="0"/>
              </a:spcBef>
              <a:spcAft>
                <a:spcPct val="0"/>
              </a:spcAft>
              <a:defRPr sz="2800">
                <a:solidFill>
                  <a:schemeClr val="tx2"/>
                </a:solidFill>
                <a:latin typeface="Verdana" charset="0"/>
              </a:defRPr>
            </a:lvl9pPr>
          </a:lstStyle>
          <a:p>
            <a:r>
              <a:rPr lang="zh-CN" altLang="en-US" sz="3600" dirty="0" smtClean="0">
                <a:ln w="18415" cmpd="sng">
                  <a:solidFill>
                    <a:srgbClr val="FFFFFF"/>
                  </a:solidFill>
                  <a:prstDash val="solid"/>
                </a:ln>
                <a:solidFill>
                  <a:schemeClr val="bg1"/>
                </a:solidFill>
                <a:effectLst>
                  <a:outerShdw blurRad="63500" dir="3600000" algn="tl" rotWithShape="0">
                    <a:srgbClr val="000000">
                      <a:alpha val="70000"/>
                    </a:srgbClr>
                  </a:outerShdw>
                </a:effectLst>
                <a:latin typeface="微软雅黑" pitchFamily="34" charset="-122"/>
                <a:ea typeface="微软雅黑" pitchFamily="34" charset="-122"/>
              </a:rPr>
              <a:t>文件系统</a:t>
            </a:r>
          </a:p>
        </p:txBody>
      </p:sp>
      <p:sp>
        <p:nvSpPr>
          <p:cNvPr id="38" name="Rectangle 3"/>
          <p:cNvSpPr txBox="1">
            <a:spLocks noChangeArrowheads="1"/>
          </p:cNvSpPr>
          <p:nvPr/>
        </p:nvSpPr>
        <p:spPr bwMode="auto">
          <a:xfrm>
            <a:off x="107504" y="1196752"/>
            <a:ext cx="6984776" cy="482453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a:buFont typeface="Wingdings" pitchFamily="2" charset="2"/>
              <a:buChar char="Ø"/>
            </a:pPr>
            <a:r>
              <a:rPr lang="en-US" altLang="zh-CN" sz="2200" dirty="0" smtClean="0">
                <a:latin typeface="微软雅黑" pitchFamily="34" charset="-122"/>
                <a:ea typeface="微软雅黑" pitchFamily="34" charset="-122"/>
              </a:rPr>
              <a:t>XBRL</a:t>
            </a:r>
            <a:r>
              <a:rPr lang="zh-CN" altLang="en-US" sz="2200" dirty="0" smtClean="0">
                <a:latin typeface="微软雅黑" pitchFamily="34" charset="-122"/>
                <a:ea typeface="微软雅黑" pitchFamily="34" charset="-122"/>
              </a:rPr>
              <a:t>半结构化文档</a:t>
            </a:r>
          </a:p>
          <a:p>
            <a:pPr lvl="1">
              <a:buFont typeface="Wingdings" pitchFamily="2" charset="2"/>
              <a:buChar char="n"/>
            </a:pPr>
            <a:r>
              <a:rPr lang="zh-CN" altLang="en-US" dirty="0" smtClean="0">
                <a:latin typeface="微软雅黑" pitchFamily="34" charset="-122"/>
                <a:ea typeface="微软雅黑" pitchFamily="34" charset="-122"/>
              </a:rPr>
              <a:t>上市公司</a:t>
            </a:r>
            <a:r>
              <a:rPr lang="en-US" altLang="zh-CN" dirty="0" smtClean="0">
                <a:latin typeface="微软雅黑" pitchFamily="34" charset="-122"/>
                <a:ea typeface="微软雅黑" pitchFamily="34" charset="-122"/>
              </a:rPr>
              <a:t>XBRL</a:t>
            </a:r>
          </a:p>
          <a:p>
            <a:pPr lvl="1">
              <a:buFont typeface="Wingdings" pitchFamily="2" charset="2"/>
              <a:buChar char="n"/>
            </a:pPr>
            <a:r>
              <a:rPr lang="zh-CN" altLang="en-US" dirty="0" smtClean="0">
                <a:latin typeface="微软雅黑" pitchFamily="34" charset="-122"/>
                <a:ea typeface="微软雅黑" pitchFamily="34" charset="-122"/>
              </a:rPr>
              <a:t>基金</a:t>
            </a:r>
            <a:r>
              <a:rPr lang="en-US" altLang="zh-CN" dirty="0" smtClean="0">
                <a:latin typeface="微软雅黑" pitchFamily="34" charset="-122"/>
                <a:ea typeface="微软雅黑" pitchFamily="34" charset="-122"/>
              </a:rPr>
              <a:t>XBRL</a:t>
            </a:r>
          </a:p>
          <a:p>
            <a:pPr lvl="1">
              <a:buFont typeface="Wingdings" pitchFamily="2" charset="2"/>
              <a:buChar char="n"/>
            </a:pPr>
            <a:r>
              <a:rPr lang="zh-CN" altLang="en-US" dirty="0" smtClean="0">
                <a:latin typeface="微软雅黑" pitchFamily="34" charset="-122"/>
                <a:ea typeface="微软雅黑" pitchFamily="34" charset="-122"/>
              </a:rPr>
              <a:t>实例文档以文件形式保存在磁盘阵列中，目前文件总大小</a:t>
            </a:r>
            <a:r>
              <a:rPr lang="en-US" altLang="zh-CN" b="1" dirty="0" smtClean="0">
                <a:solidFill>
                  <a:srgbClr val="FF0000"/>
                </a:solidFill>
                <a:latin typeface="微软雅黑" pitchFamily="34" charset="-122"/>
                <a:ea typeface="微软雅黑" pitchFamily="34" charset="-122"/>
              </a:rPr>
              <a:t>70GB</a:t>
            </a:r>
          </a:p>
          <a:p>
            <a:pPr>
              <a:buFont typeface="Wingdings" pitchFamily="2" charset="2"/>
              <a:buChar char="Ø"/>
            </a:pPr>
            <a:r>
              <a:rPr lang="zh-CN" altLang="en-US" sz="2200" dirty="0" smtClean="0">
                <a:latin typeface="微软雅黑" pitchFamily="34" charset="-122"/>
                <a:ea typeface="微软雅黑" pitchFamily="34" charset="-122"/>
              </a:rPr>
              <a:t>业务文档电子化</a:t>
            </a:r>
          </a:p>
          <a:p>
            <a:pPr lvl="1">
              <a:buFont typeface="Wingdings" pitchFamily="2" charset="2"/>
              <a:buChar char="n"/>
            </a:pPr>
            <a:r>
              <a:rPr lang="zh-CN" altLang="en-US" dirty="0" smtClean="0">
                <a:latin typeface="微软雅黑" pitchFamily="34" charset="-122"/>
                <a:ea typeface="微软雅黑" pitchFamily="34" charset="-122"/>
              </a:rPr>
              <a:t>对纸质文档进行扫描，目前文件总大小</a:t>
            </a:r>
            <a:r>
              <a:rPr lang="en-US" altLang="zh-CN" b="1" dirty="0" smtClean="0">
                <a:solidFill>
                  <a:srgbClr val="FF0000"/>
                </a:solidFill>
                <a:latin typeface="微软雅黑" pitchFamily="34" charset="-122"/>
                <a:ea typeface="微软雅黑" pitchFamily="34" charset="-122"/>
              </a:rPr>
              <a:t>270GB</a:t>
            </a:r>
            <a:r>
              <a:rPr lang="zh-CN" altLang="en-US" dirty="0" smtClean="0">
                <a:latin typeface="微软雅黑" pitchFamily="34" charset="-122"/>
                <a:ea typeface="微软雅黑" pitchFamily="34" charset="-122"/>
              </a:rPr>
              <a:t>，</a:t>
            </a:r>
            <a:r>
              <a:rPr lang="en-US" altLang="zh-CN" b="1" dirty="0" smtClean="0">
                <a:solidFill>
                  <a:srgbClr val="FF0000"/>
                </a:solidFill>
                <a:latin typeface="微软雅黑" pitchFamily="34" charset="-122"/>
                <a:ea typeface="微软雅黑" pitchFamily="34" charset="-122"/>
              </a:rPr>
              <a:t>640</a:t>
            </a:r>
            <a:r>
              <a:rPr lang="zh-CN" altLang="en-US" b="1" dirty="0" smtClean="0">
                <a:solidFill>
                  <a:srgbClr val="FF0000"/>
                </a:solidFill>
                <a:latin typeface="微软雅黑" pitchFamily="34" charset="-122"/>
                <a:ea typeface="微软雅黑" pitchFamily="34" charset="-122"/>
              </a:rPr>
              <a:t>万</a:t>
            </a:r>
            <a:r>
              <a:rPr lang="zh-CN" altLang="en-US" dirty="0" smtClean="0">
                <a:latin typeface="微软雅黑" pitchFamily="34" charset="-122"/>
                <a:ea typeface="微软雅黑" pitchFamily="34" charset="-122"/>
              </a:rPr>
              <a:t>张图片</a:t>
            </a:r>
            <a:endParaRPr lang="en-US" altLang="zh-CN" dirty="0" smtClean="0">
              <a:latin typeface="微软雅黑" pitchFamily="34" charset="-122"/>
              <a:ea typeface="微软雅黑" pitchFamily="34" charset="-122"/>
            </a:endParaRPr>
          </a:p>
          <a:p>
            <a:pPr lvl="1">
              <a:buFont typeface="Wingdings" pitchFamily="2" charset="2"/>
              <a:buChar char="n"/>
            </a:pPr>
            <a:r>
              <a:rPr lang="zh-CN" altLang="en-US" dirty="0" smtClean="0">
                <a:latin typeface="微软雅黑" pitchFamily="34" charset="-122"/>
                <a:ea typeface="微软雅黑" pitchFamily="34" charset="-122"/>
              </a:rPr>
              <a:t>文档涵盖</a:t>
            </a:r>
          </a:p>
          <a:p>
            <a:pPr marL="919162" lvl="2" indent="-342900">
              <a:buFont typeface="+mj-ea"/>
              <a:buAutoNum type="circleNumDbPlain"/>
            </a:pPr>
            <a:r>
              <a:rPr lang="zh-CN" altLang="en-US" dirty="0" smtClean="0">
                <a:latin typeface="微软雅黑" pitchFamily="34" charset="-122"/>
                <a:ea typeface="微软雅黑" pitchFamily="34" charset="-122"/>
              </a:rPr>
              <a:t>上市公司部</a:t>
            </a:r>
          </a:p>
          <a:p>
            <a:pPr marL="919162" lvl="2" indent="-342900">
              <a:buFont typeface="+mj-ea"/>
              <a:buAutoNum type="circleNumDbPlain"/>
            </a:pPr>
            <a:r>
              <a:rPr lang="zh-CN" altLang="en-US" dirty="0" smtClean="0">
                <a:latin typeface="微软雅黑" pitchFamily="34" charset="-122"/>
                <a:ea typeface="微软雅黑" pitchFamily="34" charset="-122"/>
              </a:rPr>
              <a:t>交易管理部</a:t>
            </a:r>
          </a:p>
          <a:p>
            <a:pPr marL="919162" lvl="2" indent="-342900">
              <a:buFont typeface="+mj-ea"/>
              <a:buAutoNum type="circleNumDbPlain"/>
            </a:pPr>
            <a:r>
              <a:rPr lang="zh-CN" altLang="en-US" dirty="0" smtClean="0">
                <a:latin typeface="微软雅黑" pitchFamily="34" charset="-122"/>
                <a:ea typeface="微软雅黑" pitchFamily="34" charset="-122"/>
              </a:rPr>
              <a:t>会员部</a:t>
            </a:r>
          </a:p>
          <a:p>
            <a:pPr marL="919162" lvl="2" indent="-342900">
              <a:buFont typeface="+mj-ea"/>
              <a:buAutoNum type="circleNumDbPlain"/>
            </a:pPr>
            <a:r>
              <a:rPr lang="zh-CN" altLang="en-US" dirty="0" smtClean="0">
                <a:latin typeface="微软雅黑" pitchFamily="34" charset="-122"/>
                <a:ea typeface="微软雅黑" pitchFamily="34" charset="-122"/>
              </a:rPr>
              <a:t>债券基金部</a:t>
            </a:r>
          </a:p>
          <a:p>
            <a:pPr marL="919162" lvl="2" indent="-342900">
              <a:buFont typeface="+mj-ea"/>
              <a:buAutoNum type="circleNumDbPlain"/>
            </a:pPr>
            <a:r>
              <a:rPr lang="zh-CN" altLang="en-US" dirty="0" smtClean="0">
                <a:latin typeface="微软雅黑" pitchFamily="34" charset="-122"/>
                <a:ea typeface="微软雅黑" pitchFamily="34" charset="-122"/>
              </a:rPr>
              <a:t>法律部</a:t>
            </a:r>
          </a:p>
          <a:p>
            <a:pPr marL="919162" lvl="2" indent="-342900">
              <a:buFont typeface="+mj-ea"/>
              <a:buAutoNum type="circleNumDbPlain"/>
            </a:pPr>
            <a:r>
              <a:rPr lang="zh-CN" altLang="en-US" dirty="0" smtClean="0">
                <a:latin typeface="微软雅黑" pitchFamily="34" charset="-122"/>
                <a:ea typeface="微软雅黑" pitchFamily="34" charset="-122"/>
              </a:rPr>
              <a:t>市场监察部</a:t>
            </a:r>
          </a:p>
          <a:p>
            <a:pPr marL="919162" lvl="2" indent="-342900">
              <a:buFont typeface="+mj-ea"/>
              <a:buAutoNum type="circleNumDbPlain"/>
            </a:pPr>
            <a:r>
              <a:rPr lang="zh-CN" altLang="en-US" dirty="0" smtClean="0">
                <a:latin typeface="微软雅黑" pitchFamily="34" charset="-122"/>
                <a:ea typeface="微软雅黑" pitchFamily="34" charset="-122"/>
              </a:rPr>
              <a:t>人事部</a:t>
            </a:r>
          </a:p>
          <a:p>
            <a:pPr lvl="2">
              <a:buFont typeface="Wingdings" pitchFamily="2" charset="2"/>
              <a:buChar char="Ø"/>
            </a:pP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4916665"/>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DC PPT template 0813">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DC PPT template 0813">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TDC PPT template 0813">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16573</TotalTime>
  <Words>3064</Words>
  <Application>Microsoft Office PowerPoint</Application>
  <PresentationFormat>全屏显示(4:3)</PresentationFormat>
  <Paragraphs>690</Paragraphs>
  <Slides>57</Slides>
  <Notes>1</Notes>
  <HiddenSlides>0</HiddenSlides>
  <MMClips>0</MMClips>
  <ScaleCrop>false</ScaleCrop>
  <HeadingPairs>
    <vt:vector size="4" baseType="variant">
      <vt:variant>
        <vt:lpstr>主题</vt:lpstr>
      </vt:variant>
      <vt:variant>
        <vt:i4>5</vt:i4>
      </vt:variant>
      <vt:variant>
        <vt:lpstr>幻灯片标题</vt:lpstr>
      </vt:variant>
      <vt:variant>
        <vt:i4>57</vt:i4>
      </vt:variant>
    </vt:vector>
  </HeadingPairs>
  <TitlesOfParts>
    <vt:vector size="62" baseType="lpstr">
      <vt:lpstr>Office 主题</vt:lpstr>
      <vt:lpstr>1_TDC PPT template 0813</vt:lpstr>
      <vt:lpstr>2_TDC PPT template 0813</vt:lpstr>
      <vt:lpstr>3_TDC PPT template 0813</vt:lpstr>
      <vt:lpstr>1_Office 主题</vt:lpstr>
      <vt:lpstr>数据仓库介绍 2014.7</vt:lpstr>
      <vt:lpstr>介绍内容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TD</dc:creator>
  <cp:lastModifiedBy>Xiaodong</cp:lastModifiedBy>
  <cp:revision>442</cp:revision>
  <dcterms:created xsi:type="dcterms:W3CDTF">2014-05-29T02:24:15Z</dcterms:created>
  <dcterms:modified xsi:type="dcterms:W3CDTF">2014-08-12T04:15:15Z</dcterms:modified>
</cp:coreProperties>
</file>